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63" r:id="rId4"/>
    <p:sldId id="267" r:id="rId5"/>
    <p:sldId id="269" r:id="rId6"/>
    <p:sldId id="265" r:id="rId7"/>
    <p:sldId id="275" r:id="rId8"/>
    <p:sldId id="274" r:id="rId9"/>
    <p:sldId id="266" r:id="rId10"/>
    <p:sldId id="276" r:id="rId11"/>
    <p:sldId id="280" r:id="rId12"/>
    <p:sldId id="278" r:id="rId13"/>
    <p:sldId id="281" r:id="rId14"/>
    <p:sldId id="264" r:id="rId15"/>
    <p:sldId id="282" r:id="rId16"/>
    <p:sldId id="283" r:id="rId17"/>
    <p:sldId id="272" r:id="rId18"/>
    <p:sldId id="270" r:id="rId19"/>
    <p:sldId id="284" r:id="rId20"/>
    <p:sldId id="285" r:id="rId21"/>
    <p:sldId id="271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F3E1"/>
    <a:srgbClr val="EFA1D1"/>
    <a:srgbClr val="DC2CCF"/>
    <a:srgbClr val="10B8A0"/>
    <a:srgbClr val="E11F3A"/>
    <a:srgbClr val="08584B"/>
    <a:srgbClr val="075349"/>
    <a:srgbClr val="78A9AD"/>
    <a:srgbClr val="FEDC00"/>
    <a:srgbClr val="F1B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6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BB22-F1D2-40D1-969D-48ECD76D1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54FB8-55AE-491C-AAF6-20EA02EC0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E6D4A-D08E-4C8D-B777-ABF2BE1A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FD4B6-97C4-4B77-B9E6-78382B83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C3300-2A69-4543-83CB-0529005C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454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207E-69D6-4299-91A8-564D5D8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65913-BB93-4335-AB57-B91DDFF8A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A3F76-DAD2-4F1D-BE73-04139904F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7C8F7-7296-4AAF-9EFD-0ADE7E09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0A5E0-36E5-410D-A8D9-F45AC9F8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028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CFB20-7350-4B36-AFE6-C701E7FDC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6045-7956-412E-9695-036E78444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E1F06-E3CA-4B4C-A721-370C0102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B1B54-668F-4E69-A23A-D7733B67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B4337-8AF1-40C3-9067-5E78884C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4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ECB1-507F-4453-A29F-2EFF8065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D0F8-16DE-48B6-947A-E5958E0F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B9D-E742-4BF6-8648-FC295787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5C481-B468-4580-9DD0-7ADD8B22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0B386-22A0-43C8-BD21-7F355613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341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6E6C-7821-430C-84D3-0E47CFF9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24B7-5816-4B63-A7DE-164D7064A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0027-E6EA-49B5-92E1-B632CDFF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C7CC-5183-4489-B963-22C7E954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2765-7583-4730-A8E3-93E031E2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679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4FCE-5065-4991-AE03-A984C420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C45F-8599-4406-A78A-FC80F4882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A60B-C698-44BC-9A5B-897C195A0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0558D-A54E-47BD-8424-8E98AA5C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D180A-CD80-4A17-9ED2-CB20DAE9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71D7C-30F7-48DE-9945-70174B89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656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B0B2-70EF-44DD-AA11-6E5875A9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89E3-49D3-4A4C-9ABE-31EAF811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D6FF0-610C-451C-B095-BD36CFAF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C37C7-3DB9-4E67-8965-AD641F96F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01682-0E7F-4AE5-92E8-743B6A049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848EB-D689-43D5-A093-9FCCC415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DE419-E5DC-4CD5-88D2-FC5A7435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9A009D-3313-414C-9922-0CF75921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58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E85B-6AA0-44CD-899C-1921B800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80CAF-238A-40A7-AFDC-91C7C62B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C5756-C36D-4B5D-A415-F1377A08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02D3-CF81-4D32-8C07-21DE230B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500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A5443-F995-430C-8410-91C74119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498EC-84AA-4EF1-93D9-F68EC7BF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44C26-DB0A-43B3-9FD1-E4A0D990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712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8065-530D-4D1C-B29A-1D027842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FD2C-3182-4331-88C9-71B7A6824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3A6E2-E684-4998-BEE3-2C3B37F17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C3EE8-832D-41C8-B001-9BE241CC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6A3D-1D96-4135-9354-CB1315AC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630EB-DDE7-458F-A202-E951872A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150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9410-42C1-40E5-A2CC-2638871E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402B8-D62D-4922-B3B7-7AA0402F8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535A0-19E8-4C4F-8F58-43116FACC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C33E4-6C47-428B-84A6-8279DADA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11E47-5B1C-471E-8B76-ED97F2E1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A6CE9-7B59-4C21-9141-AFE07346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24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CE469-00F7-42F1-B590-B933A4E4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3E048-C0B3-42DC-9A49-E277E483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F8CE-5A1F-4CF4-AAA5-077A0422C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83E6B-09F2-43B9-8DDE-5A24B40B5A45}" type="datetimeFigureOut">
              <a:rPr lang="vi-VN" smtClean="0"/>
              <a:t>15/04/2023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F3AAC-7A94-4530-8D57-F70335B02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D350-C84D-4B8E-93D3-0BEE99D5A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66E10-940B-4BC7-AA57-B73B63B59C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641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10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10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3.svg"/><Relationship Id="rId10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A087C-5B57-4DE0-BAEC-66EC4E8129D5}"/>
              </a:ext>
            </a:extLst>
          </p:cNvPr>
          <p:cNvGrpSpPr/>
          <p:nvPr/>
        </p:nvGrpSpPr>
        <p:grpSpPr>
          <a:xfrm>
            <a:off x="5837437" y="251922"/>
            <a:ext cx="6031101" cy="6272226"/>
            <a:chOff x="5837437" y="251922"/>
            <a:chExt cx="6031101" cy="627222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3DF6A06-B9DE-481C-A32D-9D3183FBCF3C}"/>
                </a:ext>
              </a:extLst>
            </p:cNvPr>
            <p:cNvSpPr/>
            <p:nvPr/>
          </p:nvSpPr>
          <p:spPr>
            <a:xfrm>
              <a:off x="6105330" y="251922"/>
              <a:ext cx="5763208" cy="6272226"/>
            </a:xfrm>
            <a:prstGeom prst="roundRect">
              <a:avLst>
                <a:gd name="adj" fmla="val 339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87CC02-9728-4070-83DB-D99EEF1B1998}"/>
                </a:ext>
              </a:extLst>
            </p:cNvPr>
            <p:cNvSpPr/>
            <p:nvPr/>
          </p:nvSpPr>
          <p:spPr>
            <a:xfrm>
              <a:off x="6252010" y="65599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808E8B-0815-45EA-AA0A-F0C7E8F99B62}"/>
                </a:ext>
              </a:extLst>
            </p:cNvPr>
            <p:cNvSpPr/>
            <p:nvPr/>
          </p:nvSpPr>
          <p:spPr>
            <a:xfrm>
              <a:off x="6252010" y="129128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4290F1-31A3-45B3-9A9C-EC250AED95D5}"/>
                </a:ext>
              </a:extLst>
            </p:cNvPr>
            <p:cNvSpPr/>
            <p:nvPr/>
          </p:nvSpPr>
          <p:spPr>
            <a:xfrm>
              <a:off x="6252010" y="192657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F9A2DD-4E80-48DE-B7AD-9DBD7AF7075F}"/>
                </a:ext>
              </a:extLst>
            </p:cNvPr>
            <p:cNvSpPr/>
            <p:nvPr/>
          </p:nvSpPr>
          <p:spPr>
            <a:xfrm>
              <a:off x="6252010" y="256186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9BA8AF-F089-4DD4-9C5C-8583F60F5154}"/>
                </a:ext>
              </a:extLst>
            </p:cNvPr>
            <p:cNvSpPr/>
            <p:nvPr/>
          </p:nvSpPr>
          <p:spPr>
            <a:xfrm>
              <a:off x="6252010" y="319715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B7B90C-570B-48E9-A334-6C3187F31D28}"/>
                </a:ext>
              </a:extLst>
            </p:cNvPr>
            <p:cNvSpPr/>
            <p:nvPr/>
          </p:nvSpPr>
          <p:spPr>
            <a:xfrm>
              <a:off x="6252010" y="383244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661B12-039C-4D19-B3D7-555AD23A9E35}"/>
                </a:ext>
              </a:extLst>
            </p:cNvPr>
            <p:cNvSpPr/>
            <p:nvPr/>
          </p:nvSpPr>
          <p:spPr>
            <a:xfrm>
              <a:off x="6252010" y="446773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175485-2685-4C18-926F-32669A10FF64}"/>
                </a:ext>
              </a:extLst>
            </p:cNvPr>
            <p:cNvSpPr/>
            <p:nvPr/>
          </p:nvSpPr>
          <p:spPr>
            <a:xfrm>
              <a:off x="6252010" y="510302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DFE365-0551-4C8B-BBF0-4AD57E72CF00}"/>
                </a:ext>
              </a:extLst>
            </p:cNvPr>
            <p:cNvSpPr/>
            <p:nvPr/>
          </p:nvSpPr>
          <p:spPr>
            <a:xfrm>
              <a:off x="6252010" y="5738317"/>
              <a:ext cx="329184" cy="329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E78041-C4AE-461B-AEB7-CD3904407B31}"/>
                </a:ext>
              </a:extLst>
            </p:cNvPr>
            <p:cNvSpPr/>
            <p:nvPr/>
          </p:nvSpPr>
          <p:spPr>
            <a:xfrm>
              <a:off x="6105331" y="1097014"/>
              <a:ext cx="4781" cy="463"/>
            </a:xfrm>
            <a:custGeom>
              <a:avLst/>
              <a:gdLst>
                <a:gd name="connsiteX0" fmla="*/ 0 w 4781"/>
                <a:gd name="connsiteY0" fmla="*/ 0 h 463"/>
                <a:gd name="connsiteX1" fmla="*/ 4781 w 4781"/>
                <a:gd name="connsiteY1" fmla="*/ 463 h 463"/>
                <a:gd name="connsiteX2" fmla="*/ 0 w 4781"/>
                <a:gd name="connsiteY2" fmla="*/ 463 h 463"/>
                <a:gd name="connsiteX3" fmla="*/ 0 w 4781"/>
                <a:gd name="connsiteY3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" h="463">
                  <a:moveTo>
                    <a:pt x="0" y="0"/>
                  </a:moveTo>
                  <a:lnTo>
                    <a:pt x="4781" y="463"/>
                  </a:lnTo>
                  <a:lnTo>
                    <a:pt x="0" y="46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6A29E664-3745-4044-8035-3DA01630F3CE}"/>
                </a:ext>
              </a:extLst>
            </p:cNvPr>
            <p:cNvSpPr/>
            <p:nvPr/>
          </p:nvSpPr>
          <p:spPr>
            <a:xfrm rot="16200000">
              <a:off x="5830403" y="643179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869D15F8-71F4-48B2-B656-5B472365F937}"/>
                </a:ext>
              </a:extLst>
            </p:cNvPr>
            <p:cNvSpPr/>
            <p:nvPr/>
          </p:nvSpPr>
          <p:spPr>
            <a:xfrm rot="16200000">
              <a:off x="5830403" y="1298653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B8852C5-80C6-460D-9E81-EC639CE69298}"/>
                </a:ext>
              </a:extLst>
            </p:cNvPr>
            <p:cNvSpPr/>
            <p:nvPr/>
          </p:nvSpPr>
          <p:spPr>
            <a:xfrm rot="16200000">
              <a:off x="5830403" y="1933611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31566E87-3F55-4D2B-85CB-0CAD135D82F4}"/>
                </a:ext>
              </a:extLst>
            </p:cNvPr>
            <p:cNvSpPr/>
            <p:nvPr/>
          </p:nvSpPr>
          <p:spPr>
            <a:xfrm rot="16200000">
              <a:off x="5830403" y="2549049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60D2941C-5B29-4183-AEDC-E2D1D080D4C6}"/>
                </a:ext>
              </a:extLst>
            </p:cNvPr>
            <p:cNvSpPr/>
            <p:nvPr/>
          </p:nvSpPr>
          <p:spPr>
            <a:xfrm rot="16200000">
              <a:off x="5830403" y="3225535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C6AA216A-A1A1-454E-AF75-2628E7C53F73}"/>
                </a:ext>
              </a:extLst>
            </p:cNvPr>
            <p:cNvSpPr/>
            <p:nvPr/>
          </p:nvSpPr>
          <p:spPr>
            <a:xfrm rot="16200000">
              <a:off x="5830403" y="3850153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F9F0970B-6D41-44B4-8FC2-0E960B06EE99}"/>
                </a:ext>
              </a:extLst>
            </p:cNvPr>
            <p:cNvSpPr/>
            <p:nvPr/>
          </p:nvSpPr>
          <p:spPr>
            <a:xfrm rot="16200000">
              <a:off x="5830403" y="4431185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EC394035-18BA-4A05-B4A0-9086210D3817}"/>
                </a:ext>
              </a:extLst>
            </p:cNvPr>
            <p:cNvSpPr/>
            <p:nvPr/>
          </p:nvSpPr>
          <p:spPr>
            <a:xfrm rot="16200000">
              <a:off x="5830403" y="5093632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F02F4317-849C-47E9-9A5B-B32E35B2F51C}"/>
                </a:ext>
              </a:extLst>
            </p:cNvPr>
            <p:cNvSpPr/>
            <p:nvPr/>
          </p:nvSpPr>
          <p:spPr>
            <a:xfrm rot="16200000">
              <a:off x="5830403" y="5723762"/>
              <a:ext cx="549852" cy="535784"/>
            </a:xfrm>
            <a:prstGeom prst="blockArc">
              <a:avLst>
                <a:gd name="adj1" fmla="val 10779183"/>
                <a:gd name="adj2" fmla="val 4399256"/>
                <a:gd name="adj3" fmla="val 137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chemeClr val="tx1"/>
                </a:solidFill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069C039-631A-43B0-A4B9-73DB38ECE19F}"/>
                </a:ext>
              </a:extLst>
            </p:cNvPr>
            <p:cNvGrpSpPr/>
            <p:nvPr/>
          </p:nvGrpSpPr>
          <p:grpSpPr>
            <a:xfrm>
              <a:off x="6984654" y="857825"/>
              <a:ext cx="4273421" cy="1096254"/>
              <a:chOff x="6984654" y="857825"/>
              <a:chExt cx="4273421" cy="109625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BE0698-D469-4916-8CBF-A693371CA66B}"/>
                  </a:ext>
                </a:extLst>
              </p:cNvPr>
              <p:cNvSpPr/>
              <p:nvPr/>
            </p:nvSpPr>
            <p:spPr>
              <a:xfrm>
                <a:off x="6984654" y="880306"/>
                <a:ext cx="4273421" cy="1073773"/>
              </a:xfrm>
              <a:custGeom>
                <a:avLst/>
                <a:gdLst>
                  <a:gd name="connsiteX0" fmla="*/ 0 w 4273421"/>
                  <a:gd name="connsiteY0" fmla="*/ 0 h 1002374"/>
                  <a:gd name="connsiteX1" fmla="*/ 4273421 w 4273421"/>
                  <a:gd name="connsiteY1" fmla="*/ 0 h 1002374"/>
                  <a:gd name="connsiteX2" fmla="*/ 4273421 w 4273421"/>
                  <a:gd name="connsiteY2" fmla="*/ 1002374 h 1002374"/>
                  <a:gd name="connsiteX3" fmla="*/ 0 w 4273421"/>
                  <a:gd name="connsiteY3" fmla="*/ 1002374 h 1002374"/>
                  <a:gd name="connsiteX4" fmla="*/ 0 w 4273421"/>
                  <a:gd name="connsiteY4" fmla="*/ 0 h 1002374"/>
                  <a:gd name="connsiteX0" fmla="*/ 0 w 4273421"/>
                  <a:gd name="connsiteY0" fmla="*/ 70497 h 1072871"/>
                  <a:gd name="connsiteX1" fmla="*/ 4273421 w 4273421"/>
                  <a:gd name="connsiteY1" fmla="*/ 70497 h 1072871"/>
                  <a:gd name="connsiteX2" fmla="*/ 4273421 w 4273421"/>
                  <a:gd name="connsiteY2" fmla="*/ 1072871 h 1072871"/>
                  <a:gd name="connsiteX3" fmla="*/ 0 w 4273421"/>
                  <a:gd name="connsiteY3" fmla="*/ 1072871 h 1072871"/>
                  <a:gd name="connsiteX4" fmla="*/ 0 w 4273421"/>
                  <a:gd name="connsiteY4" fmla="*/ 70497 h 1072871"/>
                  <a:gd name="connsiteX0" fmla="*/ 0 w 4273421"/>
                  <a:gd name="connsiteY0" fmla="*/ 38292 h 1040666"/>
                  <a:gd name="connsiteX1" fmla="*/ 4273421 w 4273421"/>
                  <a:gd name="connsiteY1" fmla="*/ 38292 h 1040666"/>
                  <a:gd name="connsiteX2" fmla="*/ 4273421 w 4273421"/>
                  <a:gd name="connsiteY2" fmla="*/ 1040666 h 1040666"/>
                  <a:gd name="connsiteX3" fmla="*/ 0 w 4273421"/>
                  <a:gd name="connsiteY3" fmla="*/ 1040666 h 1040666"/>
                  <a:gd name="connsiteX4" fmla="*/ 0 w 4273421"/>
                  <a:gd name="connsiteY4" fmla="*/ 38292 h 1040666"/>
                  <a:gd name="connsiteX0" fmla="*/ 0 w 4273421"/>
                  <a:gd name="connsiteY0" fmla="*/ 38292 h 1040666"/>
                  <a:gd name="connsiteX1" fmla="*/ 4273421 w 4273421"/>
                  <a:gd name="connsiteY1" fmla="*/ 38292 h 1040666"/>
                  <a:gd name="connsiteX2" fmla="*/ 4273421 w 4273421"/>
                  <a:gd name="connsiteY2" fmla="*/ 1040666 h 1040666"/>
                  <a:gd name="connsiteX3" fmla="*/ 0 w 4273421"/>
                  <a:gd name="connsiteY3" fmla="*/ 1040666 h 1040666"/>
                  <a:gd name="connsiteX4" fmla="*/ 0 w 4273421"/>
                  <a:gd name="connsiteY4" fmla="*/ 38292 h 1040666"/>
                  <a:gd name="connsiteX0" fmla="*/ 0 w 4273421"/>
                  <a:gd name="connsiteY0" fmla="*/ 38292 h 1040666"/>
                  <a:gd name="connsiteX1" fmla="*/ 4273421 w 4273421"/>
                  <a:gd name="connsiteY1" fmla="*/ 38292 h 1040666"/>
                  <a:gd name="connsiteX2" fmla="*/ 4273421 w 4273421"/>
                  <a:gd name="connsiteY2" fmla="*/ 1040666 h 1040666"/>
                  <a:gd name="connsiteX3" fmla="*/ 0 w 4273421"/>
                  <a:gd name="connsiteY3" fmla="*/ 1040666 h 1040666"/>
                  <a:gd name="connsiteX4" fmla="*/ 0 w 4273421"/>
                  <a:gd name="connsiteY4" fmla="*/ 38292 h 1040666"/>
                  <a:gd name="connsiteX0" fmla="*/ 0 w 4273421"/>
                  <a:gd name="connsiteY0" fmla="*/ 38292 h 1073773"/>
                  <a:gd name="connsiteX1" fmla="*/ 4273421 w 4273421"/>
                  <a:gd name="connsiteY1" fmla="*/ 38292 h 1073773"/>
                  <a:gd name="connsiteX2" fmla="*/ 4273421 w 4273421"/>
                  <a:gd name="connsiteY2" fmla="*/ 1040666 h 1073773"/>
                  <a:gd name="connsiteX3" fmla="*/ 0 w 4273421"/>
                  <a:gd name="connsiteY3" fmla="*/ 1040666 h 1073773"/>
                  <a:gd name="connsiteX4" fmla="*/ 0 w 4273421"/>
                  <a:gd name="connsiteY4" fmla="*/ 38292 h 1073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3421" h="1073773">
                    <a:moveTo>
                      <a:pt x="0" y="38292"/>
                    </a:moveTo>
                    <a:cubicBezTo>
                      <a:pt x="1443135" y="-120328"/>
                      <a:pt x="2848947" y="280888"/>
                      <a:pt x="4273421" y="38292"/>
                    </a:cubicBezTo>
                    <a:lnTo>
                      <a:pt x="4273421" y="1040666"/>
                    </a:lnTo>
                    <a:cubicBezTo>
                      <a:pt x="2830285" y="1189956"/>
                      <a:pt x="1415144" y="770078"/>
                      <a:pt x="0" y="1040666"/>
                    </a:cubicBezTo>
                    <a:lnTo>
                      <a:pt x="0" y="3829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B378764-E926-4F31-AC06-468D7E032662}"/>
                  </a:ext>
                </a:extLst>
              </p:cNvPr>
              <p:cNvSpPr txBox="1"/>
              <p:nvPr/>
            </p:nvSpPr>
            <p:spPr>
              <a:xfrm>
                <a:off x="7133349" y="857825"/>
                <a:ext cx="391668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0" dirty="0" err="1">
                    <a:solidFill>
                      <a:schemeClr val="bg1"/>
                    </a:solidFill>
                    <a:latin typeface="Lobster" panose="00000500000000000000" pitchFamily="2" charset="-93"/>
                  </a:rPr>
                  <a:t>Thực</a:t>
                </a:r>
                <a:r>
                  <a:rPr lang="en-US" sz="5000" dirty="0">
                    <a:solidFill>
                      <a:schemeClr val="bg1"/>
                    </a:solidFill>
                    <a:latin typeface="Lobster" panose="00000500000000000000" pitchFamily="2" charset="-93"/>
                  </a:rPr>
                  <a:t> </a:t>
                </a:r>
                <a:r>
                  <a:rPr lang="en-US" sz="5000" dirty="0" err="1">
                    <a:solidFill>
                      <a:schemeClr val="bg1"/>
                    </a:solidFill>
                    <a:latin typeface="Lobster" panose="00000500000000000000" pitchFamily="2" charset="-93"/>
                  </a:rPr>
                  <a:t>tập</a:t>
                </a:r>
                <a:r>
                  <a:rPr lang="en-US" sz="5000" dirty="0">
                    <a:solidFill>
                      <a:schemeClr val="bg1"/>
                    </a:solidFill>
                    <a:latin typeface="Lobster" panose="00000500000000000000" pitchFamily="2" charset="-93"/>
                  </a:rPr>
                  <a:t> </a:t>
                </a:r>
                <a:r>
                  <a:rPr lang="en-US" sz="5000" dirty="0" err="1">
                    <a:solidFill>
                      <a:schemeClr val="bg1"/>
                    </a:solidFill>
                    <a:latin typeface="Lobster" panose="00000500000000000000" pitchFamily="2" charset="-93"/>
                  </a:rPr>
                  <a:t>cơ</a:t>
                </a:r>
                <a:r>
                  <a:rPr lang="en-US" sz="5000" dirty="0">
                    <a:solidFill>
                      <a:schemeClr val="bg1"/>
                    </a:solidFill>
                    <a:latin typeface="Lobster" panose="00000500000000000000" pitchFamily="2" charset="-93"/>
                  </a:rPr>
                  <a:t> </a:t>
                </a:r>
                <a:r>
                  <a:rPr lang="en-US" sz="5000" dirty="0" err="1">
                    <a:solidFill>
                      <a:schemeClr val="bg1"/>
                    </a:solidFill>
                    <a:latin typeface="Lobster" panose="00000500000000000000" pitchFamily="2" charset="-93"/>
                  </a:rPr>
                  <a:t>sở</a:t>
                </a:r>
                <a:endParaRPr lang="vi-VN" sz="5000" dirty="0">
                  <a:solidFill>
                    <a:schemeClr val="bg1"/>
                  </a:solidFill>
                  <a:latin typeface="Lobster" panose="00000500000000000000" pitchFamily="2" charset="-93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4947D12-ED45-4A0E-B26B-36D611AB64C5}"/>
                </a:ext>
              </a:extLst>
            </p:cNvPr>
            <p:cNvGrpSpPr/>
            <p:nvPr/>
          </p:nvGrpSpPr>
          <p:grpSpPr>
            <a:xfrm>
              <a:off x="7558817" y="2124410"/>
              <a:ext cx="2129351" cy="1504295"/>
              <a:chOff x="6956984" y="2314559"/>
              <a:chExt cx="2129351" cy="1504295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20673AB-25EB-4FA4-A286-1C067EEC2D22}"/>
                  </a:ext>
                </a:extLst>
              </p:cNvPr>
              <p:cNvGrpSpPr/>
              <p:nvPr/>
            </p:nvGrpSpPr>
            <p:grpSpPr>
              <a:xfrm>
                <a:off x="6956984" y="2314559"/>
                <a:ext cx="2129351" cy="1504295"/>
                <a:chOff x="6984169" y="2657336"/>
                <a:chExt cx="2600959" cy="181040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27C25BF-A124-4C38-96FB-1F93EA244161}"/>
                    </a:ext>
                  </a:extLst>
                </p:cNvPr>
                <p:cNvSpPr/>
                <p:nvPr/>
              </p:nvSpPr>
              <p:spPr>
                <a:xfrm>
                  <a:off x="6984169" y="2657336"/>
                  <a:ext cx="2600959" cy="1810401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14C6BED-5D9A-4951-9F1B-1DE6E5546538}"/>
                    </a:ext>
                  </a:extLst>
                </p:cNvPr>
                <p:cNvSpPr/>
                <p:nvPr/>
              </p:nvSpPr>
              <p:spPr>
                <a:xfrm>
                  <a:off x="7114690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E972182-FB3B-4D35-BBE1-96150443DEFE}"/>
                    </a:ext>
                  </a:extLst>
                </p:cNvPr>
                <p:cNvSpPr/>
                <p:nvPr/>
              </p:nvSpPr>
              <p:spPr>
                <a:xfrm>
                  <a:off x="7421724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2C6CE91-D7C3-40BA-BF36-6D93EC98681B}"/>
                    </a:ext>
                  </a:extLst>
                </p:cNvPr>
                <p:cNvSpPr/>
                <p:nvPr/>
              </p:nvSpPr>
              <p:spPr>
                <a:xfrm>
                  <a:off x="772563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5E2A68A-3FD4-46CA-97ED-4DF53E209847}"/>
                    </a:ext>
                  </a:extLst>
                </p:cNvPr>
                <p:cNvSpPr/>
                <p:nvPr/>
              </p:nvSpPr>
              <p:spPr>
                <a:xfrm>
                  <a:off x="802955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87378BD-88F8-4E0D-A29E-97F706E97472}"/>
                    </a:ext>
                  </a:extLst>
                </p:cNvPr>
                <p:cNvSpPr/>
                <p:nvPr/>
              </p:nvSpPr>
              <p:spPr>
                <a:xfrm>
                  <a:off x="833346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77D6BCE-B1D3-47E5-9435-4995DB8C1425}"/>
                    </a:ext>
                  </a:extLst>
                </p:cNvPr>
                <p:cNvSpPr/>
                <p:nvPr/>
              </p:nvSpPr>
              <p:spPr>
                <a:xfrm>
                  <a:off x="863738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6144133-9057-40B4-BDE9-E54F329D32A4}"/>
                    </a:ext>
                  </a:extLst>
                </p:cNvPr>
                <p:cNvSpPr/>
                <p:nvPr/>
              </p:nvSpPr>
              <p:spPr>
                <a:xfrm>
                  <a:off x="894129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FC73340-7F19-4831-A60A-1117EA573945}"/>
                    </a:ext>
                  </a:extLst>
                </p:cNvPr>
                <p:cNvSpPr/>
                <p:nvPr/>
              </p:nvSpPr>
              <p:spPr>
                <a:xfrm>
                  <a:off x="924521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A29DBC8-92EA-4644-8CAE-D973F395942E}"/>
                    </a:ext>
                  </a:extLst>
                </p:cNvPr>
                <p:cNvSpPr/>
                <p:nvPr/>
              </p:nvSpPr>
              <p:spPr>
                <a:xfrm>
                  <a:off x="7114690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F44B0657-99A9-44F0-B712-67446A0127CA}"/>
                    </a:ext>
                  </a:extLst>
                </p:cNvPr>
                <p:cNvSpPr/>
                <p:nvPr/>
              </p:nvSpPr>
              <p:spPr>
                <a:xfrm>
                  <a:off x="7421724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ADF0C09-CDB4-4B75-B91B-3BCD5975C823}"/>
                    </a:ext>
                  </a:extLst>
                </p:cNvPr>
                <p:cNvSpPr/>
                <p:nvPr/>
              </p:nvSpPr>
              <p:spPr>
                <a:xfrm>
                  <a:off x="772563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D65750D-D04B-4290-A42F-049825A2E3EC}"/>
                    </a:ext>
                  </a:extLst>
                </p:cNvPr>
                <p:cNvSpPr/>
                <p:nvPr/>
              </p:nvSpPr>
              <p:spPr>
                <a:xfrm>
                  <a:off x="802955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74BDE54-C861-4E90-AB75-25559D21F4D3}"/>
                    </a:ext>
                  </a:extLst>
                </p:cNvPr>
                <p:cNvSpPr/>
                <p:nvPr/>
              </p:nvSpPr>
              <p:spPr>
                <a:xfrm>
                  <a:off x="833346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9FC63C8-773F-4FF9-BDF5-E12B0A90A0DF}"/>
                    </a:ext>
                  </a:extLst>
                </p:cNvPr>
                <p:cNvSpPr/>
                <p:nvPr/>
              </p:nvSpPr>
              <p:spPr>
                <a:xfrm>
                  <a:off x="863738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6E4F21D-0D6E-4852-BE51-E6311B27F0E7}"/>
                    </a:ext>
                  </a:extLst>
                </p:cNvPr>
                <p:cNvSpPr/>
                <p:nvPr/>
              </p:nvSpPr>
              <p:spPr>
                <a:xfrm>
                  <a:off x="894129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E9E0FB8-3F12-4138-9EFC-F481D5208428}"/>
                    </a:ext>
                  </a:extLst>
                </p:cNvPr>
                <p:cNvSpPr/>
                <p:nvPr/>
              </p:nvSpPr>
              <p:spPr>
                <a:xfrm>
                  <a:off x="924521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C77F1EB-EF5D-45F0-9AB3-0F98C438DC85}"/>
                  </a:ext>
                </a:extLst>
              </p:cNvPr>
              <p:cNvSpPr/>
              <p:nvPr/>
            </p:nvSpPr>
            <p:spPr>
              <a:xfrm>
                <a:off x="7063839" y="2608685"/>
                <a:ext cx="1889663" cy="884741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81049" b="-18104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6CC9460-C08A-4D94-A8AC-B8BA1210A929}"/>
                </a:ext>
              </a:extLst>
            </p:cNvPr>
            <p:cNvGrpSpPr/>
            <p:nvPr/>
          </p:nvGrpSpPr>
          <p:grpSpPr>
            <a:xfrm>
              <a:off x="8820691" y="3794051"/>
              <a:ext cx="2129351" cy="1504295"/>
              <a:chOff x="6956985" y="2314559"/>
              <a:chExt cx="2129351" cy="150429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6191699-5338-4A56-9FE5-2BD019199A80}"/>
                  </a:ext>
                </a:extLst>
              </p:cNvPr>
              <p:cNvGrpSpPr/>
              <p:nvPr/>
            </p:nvGrpSpPr>
            <p:grpSpPr>
              <a:xfrm>
                <a:off x="6956985" y="2314559"/>
                <a:ext cx="2129351" cy="1504295"/>
                <a:chOff x="6984168" y="2657337"/>
                <a:chExt cx="2600958" cy="1810401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F3AE464-24C4-44CC-8C28-E77A98B84E4A}"/>
                    </a:ext>
                  </a:extLst>
                </p:cNvPr>
                <p:cNvSpPr/>
                <p:nvPr/>
              </p:nvSpPr>
              <p:spPr>
                <a:xfrm>
                  <a:off x="6984168" y="2657337"/>
                  <a:ext cx="2600958" cy="1810401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A0681EDB-1E91-4868-A8AF-8B757797AE29}"/>
                    </a:ext>
                  </a:extLst>
                </p:cNvPr>
                <p:cNvSpPr/>
                <p:nvPr/>
              </p:nvSpPr>
              <p:spPr>
                <a:xfrm>
                  <a:off x="7114690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AEB3ECBE-B11F-43AD-81CC-D2A1DEF11EF3}"/>
                    </a:ext>
                  </a:extLst>
                </p:cNvPr>
                <p:cNvSpPr/>
                <p:nvPr/>
              </p:nvSpPr>
              <p:spPr>
                <a:xfrm>
                  <a:off x="7421724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91D99A6-B102-4028-9C6A-A9C68392BCF9}"/>
                    </a:ext>
                  </a:extLst>
                </p:cNvPr>
                <p:cNvSpPr/>
                <p:nvPr/>
              </p:nvSpPr>
              <p:spPr>
                <a:xfrm>
                  <a:off x="772563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476A7D8B-EF96-43CC-B5EE-D891073D8A1C}"/>
                    </a:ext>
                  </a:extLst>
                </p:cNvPr>
                <p:cNvSpPr/>
                <p:nvPr/>
              </p:nvSpPr>
              <p:spPr>
                <a:xfrm>
                  <a:off x="802955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FF6AA77-2607-4218-9E32-A109EF4022D9}"/>
                    </a:ext>
                  </a:extLst>
                </p:cNvPr>
                <p:cNvSpPr/>
                <p:nvPr/>
              </p:nvSpPr>
              <p:spPr>
                <a:xfrm>
                  <a:off x="833346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948E8AE-3E45-45AA-8D9E-5C336305E89F}"/>
                    </a:ext>
                  </a:extLst>
                </p:cNvPr>
                <p:cNvSpPr/>
                <p:nvPr/>
              </p:nvSpPr>
              <p:spPr>
                <a:xfrm>
                  <a:off x="863738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8EC4ACE-433B-47F2-BDBC-7D5623CF04A2}"/>
                    </a:ext>
                  </a:extLst>
                </p:cNvPr>
                <p:cNvSpPr/>
                <p:nvPr/>
              </p:nvSpPr>
              <p:spPr>
                <a:xfrm>
                  <a:off x="8941298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AD2050C-97E4-4BC2-92F7-132E2A89B344}"/>
                    </a:ext>
                  </a:extLst>
                </p:cNvPr>
                <p:cNvSpPr/>
                <p:nvPr/>
              </p:nvSpPr>
              <p:spPr>
                <a:xfrm>
                  <a:off x="9245213" y="2758776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99775AF5-05E9-41CF-B4BF-3326025000FA}"/>
                    </a:ext>
                  </a:extLst>
                </p:cNvPr>
                <p:cNvSpPr/>
                <p:nvPr/>
              </p:nvSpPr>
              <p:spPr>
                <a:xfrm>
                  <a:off x="7114690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7554C8FF-4366-4BB3-8EBB-F0C2FD465E40}"/>
                    </a:ext>
                  </a:extLst>
                </p:cNvPr>
                <p:cNvSpPr/>
                <p:nvPr/>
              </p:nvSpPr>
              <p:spPr>
                <a:xfrm>
                  <a:off x="7421724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4AB1416-70BF-4259-AB6B-C709760CD6D1}"/>
                    </a:ext>
                  </a:extLst>
                </p:cNvPr>
                <p:cNvSpPr/>
                <p:nvPr/>
              </p:nvSpPr>
              <p:spPr>
                <a:xfrm>
                  <a:off x="772563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682FE1C9-3D5B-44BC-9832-4C87A6AD6EBD}"/>
                    </a:ext>
                  </a:extLst>
                </p:cNvPr>
                <p:cNvSpPr/>
                <p:nvPr/>
              </p:nvSpPr>
              <p:spPr>
                <a:xfrm>
                  <a:off x="802955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D1E4A72E-A626-4A03-8AF2-22FFF9C5DA5A}"/>
                    </a:ext>
                  </a:extLst>
                </p:cNvPr>
                <p:cNvSpPr/>
                <p:nvPr/>
              </p:nvSpPr>
              <p:spPr>
                <a:xfrm>
                  <a:off x="833346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4D87A3B1-0F86-4574-B8FA-C160D237ACA3}"/>
                    </a:ext>
                  </a:extLst>
                </p:cNvPr>
                <p:cNvSpPr/>
                <p:nvPr/>
              </p:nvSpPr>
              <p:spPr>
                <a:xfrm>
                  <a:off x="863738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E129BF41-9009-41FC-B743-79815ADD61FC}"/>
                    </a:ext>
                  </a:extLst>
                </p:cNvPr>
                <p:cNvSpPr/>
                <p:nvPr/>
              </p:nvSpPr>
              <p:spPr>
                <a:xfrm>
                  <a:off x="8941298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5FCE85F4-9EDD-429D-AA28-F83C2CA7291A}"/>
                    </a:ext>
                  </a:extLst>
                </p:cNvPr>
                <p:cNvSpPr/>
                <p:nvPr/>
              </p:nvSpPr>
              <p:spPr>
                <a:xfrm>
                  <a:off x="9245213" y="4161712"/>
                  <a:ext cx="177662" cy="1784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85285-1914-4B06-A003-C0269F23D72A}"/>
                  </a:ext>
                </a:extLst>
              </p:cNvPr>
              <p:cNvSpPr/>
              <p:nvPr/>
            </p:nvSpPr>
            <p:spPr>
              <a:xfrm>
                <a:off x="7060345" y="2608685"/>
                <a:ext cx="1893157" cy="884741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81477" b="-181477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EC56639-2DBB-48BA-AE0A-3D6678CCA406}"/>
                </a:ext>
              </a:extLst>
            </p:cNvPr>
            <p:cNvGrpSpPr/>
            <p:nvPr/>
          </p:nvGrpSpPr>
          <p:grpSpPr>
            <a:xfrm>
              <a:off x="6857427" y="3852641"/>
              <a:ext cx="1687030" cy="1754465"/>
              <a:chOff x="6924204" y="4026689"/>
              <a:chExt cx="1687030" cy="175446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8BB413B-5329-447A-805B-ECFD008136F9}"/>
                  </a:ext>
                </a:extLst>
              </p:cNvPr>
              <p:cNvSpPr/>
              <p:nvPr/>
            </p:nvSpPr>
            <p:spPr>
              <a:xfrm>
                <a:off x="6924204" y="4026689"/>
                <a:ext cx="1687030" cy="17544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9B7FE43-AEF7-4077-9BE9-D99FF935DFA3}"/>
                  </a:ext>
                </a:extLst>
              </p:cNvPr>
              <p:cNvSpPr txBox="1"/>
              <p:nvPr/>
            </p:nvSpPr>
            <p:spPr>
              <a:xfrm>
                <a:off x="7014243" y="4580755"/>
                <a:ext cx="1494695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dirty="0">
                    <a:solidFill>
                      <a:schemeClr val="bg1"/>
                    </a:solidFill>
                    <a:latin typeface="Lobster" panose="00000500000000000000" pitchFamily="2" charset="-93"/>
                  </a:rPr>
                  <a:t>ICTU</a:t>
                </a:r>
                <a:endParaRPr lang="vi-VN" sz="4500" dirty="0">
                  <a:solidFill>
                    <a:schemeClr val="bg1"/>
                  </a:solidFill>
                  <a:latin typeface="Lobster" panose="00000500000000000000" pitchFamily="2" charset="-93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214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2386" y="499829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48235" y="51281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E5909-79C0-4CD9-9EC4-0003725409F4}"/>
              </a:ext>
            </a:extLst>
          </p:cNvPr>
          <p:cNvGrpSpPr/>
          <p:nvPr/>
        </p:nvGrpSpPr>
        <p:grpSpPr>
          <a:xfrm>
            <a:off x="2349570" y="716892"/>
            <a:ext cx="1446926" cy="461665"/>
            <a:chOff x="2044963" y="2009400"/>
            <a:chExt cx="1711255" cy="5480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C16640-4272-4C11-9A4C-4005562CE475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BADBE-EDBD-4B91-9649-C0473574A14E}"/>
                </a:ext>
              </a:extLst>
            </p:cNvPr>
            <p:cNvSpPr txBox="1"/>
            <p:nvPr/>
          </p:nvSpPr>
          <p:spPr>
            <a:xfrm>
              <a:off x="2049339" y="2009400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ADMIN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C536EF5-853C-B04A-2B8B-24A4FEDA7B5E}"/>
              </a:ext>
            </a:extLst>
          </p:cNvPr>
          <p:cNvGrpSpPr/>
          <p:nvPr/>
        </p:nvGrpSpPr>
        <p:grpSpPr>
          <a:xfrm>
            <a:off x="8349112" y="727040"/>
            <a:ext cx="1446210" cy="461665"/>
            <a:chOff x="2040128" y="2006031"/>
            <a:chExt cx="1710408" cy="54800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165AAE-E962-C916-5371-694F4C0E9876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CFC0F2-ACC6-5A33-777A-D3C317B23585}"/>
                </a:ext>
              </a:extLst>
            </p:cNvPr>
            <p:cNvSpPr txBox="1"/>
            <p:nvPr/>
          </p:nvSpPr>
          <p:spPr>
            <a:xfrm>
              <a:off x="2040128" y="2006031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USER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C8A62C-9246-45F6-8AC6-CB8990BF5525}"/>
              </a:ext>
            </a:extLst>
          </p:cNvPr>
          <p:cNvGrpSpPr/>
          <p:nvPr/>
        </p:nvGrpSpPr>
        <p:grpSpPr>
          <a:xfrm>
            <a:off x="6831285" y="1388042"/>
            <a:ext cx="4513241" cy="4412355"/>
            <a:chOff x="7080740" y="1756062"/>
            <a:chExt cx="4116793" cy="23605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D284CC-FFCE-48B3-9454-C0569EE7B0D2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E4157A-2144-4C84-B21D-A895AA8E259D}"/>
                </a:ext>
              </a:extLst>
            </p:cNvPr>
            <p:cNvSpPr/>
            <p:nvPr/>
          </p:nvSpPr>
          <p:spPr>
            <a:xfrm>
              <a:off x="7212523" y="1943734"/>
              <a:ext cx="3853225" cy="179975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83068-A8DF-40C9-B204-6152104C8EEA}"/>
              </a:ext>
            </a:extLst>
          </p:cNvPr>
          <p:cNvGrpSpPr/>
          <p:nvPr/>
        </p:nvGrpSpPr>
        <p:grpSpPr>
          <a:xfrm>
            <a:off x="6687942" y="1227155"/>
            <a:ext cx="874867" cy="732232"/>
            <a:chOff x="761007" y="3105260"/>
            <a:chExt cx="874867" cy="732232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0566C8D0-CEAD-490C-A6B8-2572CC096699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Graphic 18" descr="A ribbon tied in a bow">
              <a:extLst>
                <a:ext uri="{FF2B5EF4-FFF2-40B4-BE49-F238E27FC236}">
                  <a16:creationId xmlns:a16="http://schemas.microsoft.com/office/drawing/2014/main" id="{50BBD4B2-157E-4B0E-A07C-3D1E2FA8E89A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8B4C9C-A496-4533-93C2-13A40931B72F}"/>
              </a:ext>
            </a:extLst>
          </p:cNvPr>
          <p:cNvSpPr txBox="1"/>
          <p:nvPr/>
        </p:nvSpPr>
        <p:spPr>
          <a:xfrm>
            <a:off x="7023348" y="5247512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USER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C6568D-9D05-4218-BD9E-614047BFA098}"/>
              </a:ext>
            </a:extLst>
          </p:cNvPr>
          <p:cNvGrpSpPr/>
          <p:nvPr/>
        </p:nvGrpSpPr>
        <p:grpSpPr>
          <a:xfrm rot="3662431">
            <a:off x="10762616" y="5372200"/>
            <a:ext cx="874867" cy="732232"/>
            <a:chOff x="761007" y="3105260"/>
            <a:chExt cx="874867" cy="732232"/>
          </a:xfrm>
        </p:grpSpPr>
        <p:sp>
          <p:nvSpPr>
            <p:cNvPr id="56" name="Heart 16">
              <a:extLst>
                <a:ext uri="{FF2B5EF4-FFF2-40B4-BE49-F238E27FC236}">
                  <a16:creationId xmlns:a16="http://schemas.microsoft.com/office/drawing/2014/main" id="{180D7905-BFF8-48F0-82BA-8A7ADD5C523D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Graphic 18" descr="A ribbon tied in a bow">
              <a:extLst>
                <a:ext uri="{FF2B5EF4-FFF2-40B4-BE49-F238E27FC236}">
                  <a16:creationId xmlns:a16="http://schemas.microsoft.com/office/drawing/2014/main" id="{E2C08D0A-44B8-4256-9783-2F97E550AB79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44092F-043F-8236-AA17-1FBE2A51D856}"/>
              </a:ext>
            </a:extLst>
          </p:cNvPr>
          <p:cNvGrpSpPr/>
          <p:nvPr/>
        </p:nvGrpSpPr>
        <p:grpSpPr>
          <a:xfrm>
            <a:off x="1657322" y="-249941"/>
            <a:ext cx="8066974" cy="7552563"/>
            <a:chOff x="309225" y="766674"/>
            <a:chExt cx="5008105" cy="567487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F9F6D0-7D61-4AD7-AAA7-69B7ADCAF240}"/>
                </a:ext>
              </a:extLst>
            </p:cNvPr>
            <p:cNvGrpSpPr/>
            <p:nvPr/>
          </p:nvGrpSpPr>
          <p:grpSpPr>
            <a:xfrm>
              <a:off x="847474" y="1228131"/>
              <a:ext cx="4469856" cy="4572265"/>
              <a:chOff x="7080740" y="1756062"/>
              <a:chExt cx="4116793" cy="236050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FCF6BB-85DC-4B6F-9609-3DF6D15C87B6}"/>
                  </a:ext>
                </a:extLst>
              </p:cNvPr>
              <p:cNvSpPr/>
              <p:nvPr/>
            </p:nvSpPr>
            <p:spPr>
              <a:xfrm>
                <a:off x="7080740" y="1756062"/>
                <a:ext cx="4116793" cy="23605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964CAC-4A41-405E-9903-520253344118}"/>
                  </a:ext>
                </a:extLst>
              </p:cNvPr>
              <p:cNvSpPr/>
              <p:nvPr/>
            </p:nvSpPr>
            <p:spPr>
              <a:xfrm>
                <a:off x="7212523" y="1943733"/>
                <a:ext cx="3853226" cy="181280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70" name="Graphic 169" descr="A flower">
              <a:extLst>
                <a:ext uri="{FF2B5EF4-FFF2-40B4-BE49-F238E27FC236}">
                  <a16:creationId xmlns:a16="http://schemas.microsoft.com/office/drawing/2014/main" id="{ED0013B6-7FC7-7DB2-1A74-AA005AF0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91251">
              <a:off x="309225" y="766674"/>
              <a:ext cx="1354492" cy="1354492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05739E1-88A5-B90F-D422-4721180D50F9}"/>
                </a:ext>
              </a:extLst>
            </p:cNvPr>
            <p:cNvSpPr txBox="1"/>
            <p:nvPr/>
          </p:nvSpPr>
          <p:spPr>
            <a:xfrm>
              <a:off x="1035024" y="5247511"/>
              <a:ext cx="4094753" cy="47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7915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CASE PHÂN RÃ ADMIN</a:t>
              </a:r>
              <a:endParaRPr lang="vi-VN" sz="35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8FE8C0D-804A-9EE5-7617-0BCFAE0AC4A1}"/>
                </a:ext>
              </a:extLst>
            </p:cNvPr>
            <p:cNvGrpSpPr/>
            <p:nvPr/>
          </p:nvGrpSpPr>
          <p:grpSpPr>
            <a:xfrm rot="2111298">
              <a:off x="4584841" y="4904333"/>
              <a:ext cx="623917" cy="1537214"/>
              <a:chOff x="7360493" y="3415725"/>
              <a:chExt cx="623917" cy="1545771"/>
            </a:xfrm>
          </p:grpSpPr>
          <p:sp>
            <p:nvSpPr>
              <p:cNvPr id="167" name="Heart 166">
                <a:extLst>
                  <a:ext uri="{FF2B5EF4-FFF2-40B4-BE49-F238E27FC236}">
                    <a16:creationId xmlns:a16="http://schemas.microsoft.com/office/drawing/2014/main" id="{2F8D8C53-6328-B306-035C-668559FFA303}"/>
                  </a:ext>
                </a:extLst>
              </p:cNvPr>
              <p:cNvSpPr/>
              <p:nvPr/>
            </p:nvSpPr>
            <p:spPr>
              <a:xfrm>
                <a:off x="7360493" y="3415725"/>
                <a:ext cx="623917" cy="558410"/>
              </a:xfrm>
              <a:prstGeom prst="heart">
                <a:avLst/>
              </a:prstGeom>
              <a:solidFill>
                <a:srgbClr val="EFA1D1"/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F3B6A5C-215D-30D9-CD7E-17DF56C4F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1273" y="3970595"/>
                <a:ext cx="0" cy="699844"/>
              </a:xfrm>
              <a:prstGeom prst="line">
                <a:avLst/>
              </a:prstGeom>
              <a:ln w="19050">
                <a:solidFill>
                  <a:srgbClr val="7915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Heart 168">
                <a:extLst>
                  <a:ext uri="{FF2B5EF4-FFF2-40B4-BE49-F238E27FC236}">
                    <a16:creationId xmlns:a16="http://schemas.microsoft.com/office/drawing/2014/main" id="{5F37EA63-0EAE-DAFB-8CA6-FF1A6DDC256C}"/>
                  </a:ext>
                </a:extLst>
              </p:cNvPr>
              <p:cNvSpPr/>
              <p:nvPr/>
            </p:nvSpPr>
            <p:spPr>
              <a:xfrm>
                <a:off x="7406004" y="4534357"/>
                <a:ext cx="535457" cy="427139"/>
              </a:xfrm>
              <a:prstGeom prst="heart">
                <a:avLst/>
              </a:prstGeom>
              <a:solidFill>
                <a:srgbClr val="EFA1D1"/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14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2386" y="499829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48235" y="51281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E5909-79C0-4CD9-9EC4-0003725409F4}"/>
              </a:ext>
            </a:extLst>
          </p:cNvPr>
          <p:cNvGrpSpPr/>
          <p:nvPr/>
        </p:nvGrpSpPr>
        <p:grpSpPr>
          <a:xfrm>
            <a:off x="2349570" y="716892"/>
            <a:ext cx="1446926" cy="461665"/>
            <a:chOff x="2044963" y="2009400"/>
            <a:chExt cx="1711255" cy="5480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C16640-4272-4C11-9A4C-4005562CE475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BADBE-EDBD-4B91-9649-C0473574A14E}"/>
                </a:ext>
              </a:extLst>
            </p:cNvPr>
            <p:cNvSpPr txBox="1"/>
            <p:nvPr/>
          </p:nvSpPr>
          <p:spPr>
            <a:xfrm>
              <a:off x="2049339" y="2009400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ADMIN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C536EF5-853C-B04A-2B8B-24A4FEDA7B5E}"/>
              </a:ext>
            </a:extLst>
          </p:cNvPr>
          <p:cNvGrpSpPr/>
          <p:nvPr/>
        </p:nvGrpSpPr>
        <p:grpSpPr>
          <a:xfrm>
            <a:off x="8349112" y="727040"/>
            <a:ext cx="1446210" cy="461665"/>
            <a:chOff x="2040128" y="2006031"/>
            <a:chExt cx="1710408" cy="54800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165AAE-E962-C916-5371-694F4C0E9876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CFC0F2-ACC6-5A33-777A-D3C317B23585}"/>
                </a:ext>
              </a:extLst>
            </p:cNvPr>
            <p:cNvSpPr txBox="1"/>
            <p:nvPr/>
          </p:nvSpPr>
          <p:spPr>
            <a:xfrm>
              <a:off x="2040128" y="2006031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USER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C8A62C-9246-45F6-8AC6-CB8990BF5525}"/>
              </a:ext>
            </a:extLst>
          </p:cNvPr>
          <p:cNvGrpSpPr/>
          <p:nvPr/>
        </p:nvGrpSpPr>
        <p:grpSpPr>
          <a:xfrm>
            <a:off x="6831285" y="1388042"/>
            <a:ext cx="4513241" cy="4412355"/>
            <a:chOff x="7080740" y="1756062"/>
            <a:chExt cx="4116793" cy="23605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D284CC-FFCE-48B3-9454-C0569EE7B0D2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E4157A-2144-4C84-B21D-A895AA8E259D}"/>
                </a:ext>
              </a:extLst>
            </p:cNvPr>
            <p:cNvSpPr/>
            <p:nvPr/>
          </p:nvSpPr>
          <p:spPr>
            <a:xfrm>
              <a:off x="7212523" y="1943734"/>
              <a:ext cx="3853225" cy="179975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83068-A8DF-40C9-B204-6152104C8EEA}"/>
              </a:ext>
            </a:extLst>
          </p:cNvPr>
          <p:cNvGrpSpPr/>
          <p:nvPr/>
        </p:nvGrpSpPr>
        <p:grpSpPr>
          <a:xfrm>
            <a:off x="6687942" y="1227155"/>
            <a:ext cx="874867" cy="732232"/>
            <a:chOff x="761007" y="3105260"/>
            <a:chExt cx="874867" cy="732232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0566C8D0-CEAD-490C-A6B8-2572CC096699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Graphic 18" descr="A ribbon tied in a bow">
              <a:extLst>
                <a:ext uri="{FF2B5EF4-FFF2-40B4-BE49-F238E27FC236}">
                  <a16:creationId xmlns:a16="http://schemas.microsoft.com/office/drawing/2014/main" id="{50BBD4B2-157E-4B0E-A07C-3D1E2FA8E89A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8B4C9C-A496-4533-93C2-13A40931B72F}"/>
              </a:ext>
            </a:extLst>
          </p:cNvPr>
          <p:cNvSpPr txBox="1"/>
          <p:nvPr/>
        </p:nvSpPr>
        <p:spPr>
          <a:xfrm>
            <a:off x="7023348" y="5247512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USER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C6568D-9D05-4218-BD9E-614047BFA098}"/>
              </a:ext>
            </a:extLst>
          </p:cNvPr>
          <p:cNvGrpSpPr/>
          <p:nvPr/>
        </p:nvGrpSpPr>
        <p:grpSpPr>
          <a:xfrm rot="3662431">
            <a:off x="10762616" y="5372200"/>
            <a:ext cx="874867" cy="732232"/>
            <a:chOff x="761007" y="3105260"/>
            <a:chExt cx="874867" cy="732232"/>
          </a:xfrm>
        </p:grpSpPr>
        <p:sp>
          <p:nvSpPr>
            <p:cNvPr id="56" name="Heart 16">
              <a:extLst>
                <a:ext uri="{FF2B5EF4-FFF2-40B4-BE49-F238E27FC236}">
                  <a16:creationId xmlns:a16="http://schemas.microsoft.com/office/drawing/2014/main" id="{180D7905-BFF8-48F0-82BA-8A7ADD5C523D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Graphic 18" descr="A ribbon tied in a bow">
              <a:extLst>
                <a:ext uri="{FF2B5EF4-FFF2-40B4-BE49-F238E27FC236}">
                  <a16:creationId xmlns:a16="http://schemas.microsoft.com/office/drawing/2014/main" id="{E2C08D0A-44B8-4256-9783-2F97E550AB79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F9F6D0-7D61-4AD7-AAA7-69B7ADCAF240}"/>
              </a:ext>
            </a:extLst>
          </p:cNvPr>
          <p:cNvGrpSpPr/>
          <p:nvPr/>
        </p:nvGrpSpPr>
        <p:grpSpPr>
          <a:xfrm>
            <a:off x="847474" y="1228131"/>
            <a:ext cx="4469856" cy="4572265"/>
            <a:chOff x="7080740" y="1756062"/>
            <a:chExt cx="4116793" cy="23605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FCF6BB-85DC-4B6F-9609-3DF6D15C87B6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964CAC-4A41-405E-9903-520253344118}"/>
                </a:ext>
              </a:extLst>
            </p:cNvPr>
            <p:cNvSpPr/>
            <p:nvPr/>
          </p:nvSpPr>
          <p:spPr>
            <a:xfrm>
              <a:off x="7212523" y="1943733"/>
              <a:ext cx="3853226" cy="181280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70" name="Graphic 169" descr="A flower">
            <a:extLst>
              <a:ext uri="{FF2B5EF4-FFF2-40B4-BE49-F238E27FC236}">
                <a16:creationId xmlns:a16="http://schemas.microsoft.com/office/drawing/2014/main" id="{ED0013B6-7FC7-7DB2-1A74-AA005AF0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1251">
            <a:off x="309225" y="766674"/>
            <a:ext cx="1354492" cy="135449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05739E1-88A5-B90F-D422-4721180D50F9}"/>
              </a:ext>
            </a:extLst>
          </p:cNvPr>
          <p:cNvSpPr txBox="1"/>
          <p:nvPr/>
        </p:nvSpPr>
        <p:spPr>
          <a:xfrm>
            <a:off x="1035024" y="5247511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ADMIN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8FE8C0D-804A-9EE5-7617-0BCFAE0AC4A1}"/>
              </a:ext>
            </a:extLst>
          </p:cNvPr>
          <p:cNvGrpSpPr/>
          <p:nvPr/>
        </p:nvGrpSpPr>
        <p:grpSpPr>
          <a:xfrm rot="2111298">
            <a:off x="4584841" y="4904333"/>
            <a:ext cx="623917" cy="1537214"/>
            <a:chOff x="7360493" y="3415725"/>
            <a:chExt cx="623917" cy="1545771"/>
          </a:xfrm>
        </p:grpSpPr>
        <p:sp>
          <p:nvSpPr>
            <p:cNvPr id="167" name="Heart 166">
              <a:extLst>
                <a:ext uri="{FF2B5EF4-FFF2-40B4-BE49-F238E27FC236}">
                  <a16:creationId xmlns:a16="http://schemas.microsoft.com/office/drawing/2014/main" id="{2F8D8C53-6328-B306-035C-668559FFA303}"/>
                </a:ext>
              </a:extLst>
            </p:cNvPr>
            <p:cNvSpPr/>
            <p:nvPr/>
          </p:nvSpPr>
          <p:spPr>
            <a:xfrm>
              <a:off x="7360493" y="3415725"/>
              <a:ext cx="623917" cy="558410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F3B6A5C-215D-30D9-CD7E-17DF56C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7671273" y="3970595"/>
              <a:ext cx="0" cy="699844"/>
            </a:xfrm>
            <a:prstGeom prst="line">
              <a:avLst/>
            </a:prstGeom>
            <a:ln w="19050"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Heart 168">
              <a:extLst>
                <a:ext uri="{FF2B5EF4-FFF2-40B4-BE49-F238E27FC236}">
                  <a16:creationId xmlns:a16="http://schemas.microsoft.com/office/drawing/2014/main" id="{5F37EA63-0EAE-DAFB-8CA6-FF1A6DDC256C}"/>
                </a:ext>
              </a:extLst>
            </p:cNvPr>
            <p:cNvSpPr/>
            <p:nvPr/>
          </p:nvSpPr>
          <p:spPr>
            <a:xfrm>
              <a:off x="7406004" y="4534357"/>
              <a:ext cx="535457" cy="427139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27562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2386" y="499829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48235" y="51281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E5909-79C0-4CD9-9EC4-0003725409F4}"/>
              </a:ext>
            </a:extLst>
          </p:cNvPr>
          <p:cNvGrpSpPr/>
          <p:nvPr/>
        </p:nvGrpSpPr>
        <p:grpSpPr>
          <a:xfrm>
            <a:off x="2349570" y="716892"/>
            <a:ext cx="1446926" cy="461665"/>
            <a:chOff x="2044963" y="2009400"/>
            <a:chExt cx="1711255" cy="5480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C16640-4272-4C11-9A4C-4005562CE475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BADBE-EDBD-4B91-9649-C0473574A14E}"/>
                </a:ext>
              </a:extLst>
            </p:cNvPr>
            <p:cNvSpPr txBox="1"/>
            <p:nvPr/>
          </p:nvSpPr>
          <p:spPr>
            <a:xfrm>
              <a:off x="2049339" y="2009400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ADMIN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C536EF5-853C-B04A-2B8B-24A4FEDA7B5E}"/>
              </a:ext>
            </a:extLst>
          </p:cNvPr>
          <p:cNvGrpSpPr/>
          <p:nvPr/>
        </p:nvGrpSpPr>
        <p:grpSpPr>
          <a:xfrm>
            <a:off x="8349112" y="727040"/>
            <a:ext cx="1446210" cy="461665"/>
            <a:chOff x="2040128" y="2006031"/>
            <a:chExt cx="1710408" cy="54800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165AAE-E962-C916-5371-694F4C0E9876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CFC0F2-ACC6-5A33-777A-D3C317B23585}"/>
                </a:ext>
              </a:extLst>
            </p:cNvPr>
            <p:cNvSpPr txBox="1"/>
            <p:nvPr/>
          </p:nvSpPr>
          <p:spPr>
            <a:xfrm>
              <a:off x="2040128" y="2006031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USER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F9F6D0-7D61-4AD7-AAA7-69B7ADCAF240}"/>
              </a:ext>
            </a:extLst>
          </p:cNvPr>
          <p:cNvGrpSpPr/>
          <p:nvPr/>
        </p:nvGrpSpPr>
        <p:grpSpPr>
          <a:xfrm>
            <a:off x="847474" y="1228131"/>
            <a:ext cx="4469856" cy="4572265"/>
            <a:chOff x="7080740" y="1756062"/>
            <a:chExt cx="4116793" cy="23605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FCF6BB-85DC-4B6F-9609-3DF6D15C87B6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964CAC-4A41-405E-9903-520253344118}"/>
                </a:ext>
              </a:extLst>
            </p:cNvPr>
            <p:cNvSpPr/>
            <p:nvPr/>
          </p:nvSpPr>
          <p:spPr>
            <a:xfrm>
              <a:off x="7212523" y="1943733"/>
              <a:ext cx="3853226" cy="181280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70" name="Graphic 169" descr="A flower">
            <a:extLst>
              <a:ext uri="{FF2B5EF4-FFF2-40B4-BE49-F238E27FC236}">
                <a16:creationId xmlns:a16="http://schemas.microsoft.com/office/drawing/2014/main" id="{ED0013B6-7FC7-7DB2-1A74-AA005AF09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91251">
            <a:off x="309225" y="766674"/>
            <a:ext cx="1354492" cy="135449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05739E1-88A5-B90F-D422-4721180D50F9}"/>
              </a:ext>
            </a:extLst>
          </p:cNvPr>
          <p:cNvSpPr txBox="1"/>
          <p:nvPr/>
        </p:nvSpPr>
        <p:spPr>
          <a:xfrm>
            <a:off x="1035024" y="5247511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ADMIN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8FE8C0D-804A-9EE5-7617-0BCFAE0AC4A1}"/>
              </a:ext>
            </a:extLst>
          </p:cNvPr>
          <p:cNvGrpSpPr/>
          <p:nvPr/>
        </p:nvGrpSpPr>
        <p:grpSpPr>
          <a:xfrm rot="2111298">
            <a:off x="4584841" y="4904333"/>
            <a:ext cx="623917" cy="1537214"/>
            <a:chOff x="7360493" y="3415725"/>
            <a:chExt cx="623917" cy="1545771"/>
          </a:xfrm>
        </p:grpSpPr>
        <p:sp>
          <p:nvSpPr>
            <p:cNvPr id="167" name="Heart 166">
              <a:extLst>
                <a:ext uri="{FF2B5EF4-FFF2-40B4-BE49-F238E27FC236}">
                  <a16:creationId xmlns:a16="http://schemas.microsoft.com/office/drawing/2014/main" id="{2F8D8C53-6328-B306-035C-668559FFA303}"/>
                </a:ext>
              </a:extLst>
            </p:cNvPr>
            <p:cNvSpPr/>
            <p:nvPr/>
          </p:nvSpPr>
          <p:spPr>
            <a:xfrm>
              <a:off x="7360493" y="3415725"/>
              <a:ext cx="623917" cy="558410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F3B6A5C-215D-30D9-CD7E-17DF56C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7671273" y="3970595"/>
              <a:ext cx="0" cy="699844"/>
            </a:xfrm>
            <a:prstGeom prst="line">
              <a:avLst/>
            </a:prstGeom>
            <a:ln w="19050"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Heart 168">
              <a:extLst>
                <a:ext uri="{FF2B5EF4-FFF2-40B4-BE49-F238E27FC236}">
                  <a16:creationId xmlns:a16="http://schemas.microsoft.com/office/drawing/2014/main" id="{5F37EA63-0EAE-DAFB-8CA6-FF1A6DDC256C}"/>
                </a:ext>
              </a:extLst>
            </p:cNvPr>
            <p:cNvSpPr/>
            <p:nvPr/>
          </p:nvSpPr>
          <p:spPr>
            <a:xfrm>
              <a:off x="7406004" y="4534357"/>
              <a:ext cx="535457" cy="427139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9866950-406B-6208-EBFE-3B6E2FF8F891}"/>
              </a:ext>
            </a:extLst>
          </p:cNvPr>
          <p:cNvGrpSpPr/>
          <p:nvPr/>
        </p:nvGrpSpPr>
        <p:grpSpPr>
          <a:xfrm>
            <a:off x="2052501" y="0"/>
            <a:ext cx="7996071" cy="7092777"/>
            <a:chOff x="6687942" y="1227155"/>
            <a:chExt cx="4878224" cy="494859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C8A62C-9246-45F6-8AC6-CB8990BF5525}"/>
                </a:ext>
              </a:extLst>
            </p:cNvPr>
            <p:cNvGrpSpPr/>
            <p:nvPr/>
          </p:nvGrpSpPr>
          <p:grpSpPr>
            <a:xfrm>
              <a:off x="6831285" y="1388042"/>
              <a:ext cx="4513241" cy="4412355"/>
              <a:chOff x="7080740" y="1756062"/>
              <a:chExt cx="4116793" cy="236050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D284CC-FFCE-48B3-9454-C0569EE7B0D2}"/>
                  </a:ext>
                </a:extLst>
              </p:cNvPr>
              <p:cNvSpPr/>
              <p:nvPr/>
            </p:nvSpPr>
            <p:spPr>
              <a:xfrm>
                <a:off x="7080740" y="1756062"/>
                <a:ext cx="4116793" cy="23605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E4157A-2144-4C84-B21D-A895AA8E259D}"/>
                  </a:ext>
                </a:extLst>
              </p:cNvPr>
              <p:cNvSpPr/>
              <p:nvPr/>
            </p:nvSpPr>
            <p:spPr>
              <a:xfrm>
                <a:off x="7212523" y="1943734"/>
                <a:ext cx="3853225" cy="1799755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083068-A8DF-40C9-B204-6152104C8EEA}"/>
                </a:ext>
              </a:extLst>
            </p:cNvPr>
            <p:cNvGrpSpPr/>
            <p:nvPr/>
          </p:nvGrpSpPr>
          <p:grpSpPr>
            <a:xfrm>
              <a:off x="6687942" y="1227155"/>
              <a:ext cx="874867" cy="732232"/>
              <a:chOff x="761007" y="3105260"/>
              <a:chExt cx="874867" cy="732232"/>
            </a:xfrm>
          </p:grpSpPr>
          <p:sp>
            <p:nvSpPr>
              <p:cNvPr id="17" name="Heart 16">
                <a:extLst>
                  <a:ext uri="{FF2B5EF4-FFF2-40B4-BE49-F238E27FC236}">
                    <a16:creationId xmlns:a16="http://schemas.microsoft.com/office/drawing/2014/main" id="{0566C8D0-CEAD-490C-A6B8-2572CC096699}"/>
                  </a:ext>
                </a:extLst>
              </p:cNvPr>
              <p:cNvSpPr/>
              <p:nvPr/>
            </p:nvSpPr>
            <p:spPr>
              <a:xfrm rot="19771148">
                <a:off x="761007" y="3105260"/>
                <a:ext cx="847889" cy="732232"/>
              </a:xfrm>
              <a:custGeom>
                <a:avLst/>
                <a:gdLst>
                  <a:gd name="connsiteX0" fmla="*/ 416415 w 832830"/>
                  <a:gd name="connsiteY0" fmla="*/ 190384 h 761534"/>
                  <a:gd name="connsiteX1" fmla="*/ 416415 w 832830"/>
                  <a:gd name="connsiteY1" fmla="*/ 761534 h 761534"/>
                  <a:gd name="connsiteX2" fmla="*/ 416415 w 832830"/>
                  <a:gd name="connsiteY2" fmla="*/ 190384 h 761534"/>
                  <a:gd name="connsiteX0" fmla="*/ 427108 w 838953"/>
                  <a:gd name="connsiteY0" fmla="*/ 171762 h 791686"/>
                  <a:gd name="connsiteX1" fmla="*/ 416084 w 838953"/>
                  <a:gd name="connsiteY1" fmla="*/ 791686 h 791686"/>
                  <a:gd name="connsiteX2" fmla="*/ 427108 w 838953"/>
                  <a:gd name="connsiteY2" fmla="*/ 171762 h 791686"/>
                  <a:gd name="connsiteX0" fmla="*/ 427108 w 884701"/>
                  <a:gd name="connsiteY0" fmla="*/ 171762 h 791686"/>
                  <a:gd name="connsiteX1" fmla="*/ 416084 w 884701"/>
                  <a:gd name="connsiteY1" fmla="*/ 791686 h 791686"/>
                  <a:gd name="connsiteX2" fmla="*/ 427108 w 884701"/>
                  <a:gd name="connsiteY2" fmla="*/ 171762 h 791686"/>
                  <a:gd name="connsiteX0" fmla="*/ 444613 w 902206"/>
                  <a:gd name="connsiteY0" fmla="*/ 144332 h 764256"/>
                  <a:gd name="connsiteX1" fmla="*/ 433589 w 902206"/>
                  <a:gd name="connsiteY1" fmla="*/ 764256 h 764256"/>
                  <a:gd name="connsiteX2" fmla="*/ 444613 w 902206"/>
                  <a:gd name="connsiteY2" fmla="*/ 144332 h 764256"/>
                  <a:gd name="connsiteX0" fmla="*/ 444613 w 877593"/>
                  <a:gd name="connsiteY0" fmla="*/ 144332 h 764256"/>
                  <a:gd name="connsiteX1" fmla="*/ 433589 w 877593"/>
                  <a:gd name="connsiteY1" fmla="*/ 764256 h 764256"/>
                  <a:gd name="connsiteX2" fmla="*/ 444613 w 877593"/>
                  <a:gd name="connsiteY2" fmla="*/ 144332 h 764256"/>
                  <a:gd name="connsiteX0" fmla="*/ 423990 w 856970"/>
                  <a:gd name="connsiteY0" fmla="*/ 100395 h 720319"/>
                  <a:gd name="connsiteX1" fmla="*/ 412966 w 856970"/>
                  <a:gd name="connsiteY1" fmla="*/ 720319 h 720319"/>
                  <a:gd name="connsiteX2" fmla="*/ 423990 w 856970"/>
                  <a:gd name="connsiteY2" fmla="*/ 100395 h 720319"/>
                  <a:gd name="connsiteX0" fmla="*/ 423990 w 839671"/>
                  <a:gd name="connsiteY0" fmla="*/ 99427 h 719351"/>
                  <a:gd name="connsiteX1" fmla="*/ 412966 w 839671"/>
                  <a:gd name="connsiteY1" fmla="*/ 719351 h 719351"/>
                  <a:gd name="connsiteX2" fmla="*/ 423990 w 839671"/>
                  <a:gd name="connsiteY2" fmla="*/ 99427 h 719351"/>
                  <a:gd name="connsiteX0" fmla="*/ 423990 w 848701"/>
                  <a:gd name="connsiteY0" fmla="*/ 99427 h 719351"/>
                  <a:gd name="connsiteX1" fmla="*/ 412966 w 848701"/>
                  <a:gd name="connsiteY1" fmla="*/ 719351 h 719351"/>
                  <a:gd name="connsiteX2" fmla="*/ 423990 w 848701"/>
                  <a:gd name="connsiteY2" fmla="*/ 99427 h 719351"/>
                  <a:gd name="connsiteX0" fmla="*/ 423178 w 847889"/>
                  <a:gd name="connsiteY0" fmla="*/ 112308 h 732232"/>
                  <a:gd name="connsiteX1" fmla="*/ 412154 w 847889"/>
                  <a:gd name="connsiteY1" fmla="*/ 732232 h 732232"/>
                  <a:gd name="connsiteX2" fmla="*/ 423178 w 847889"/>
                  <a:gd name="connsiteY2" fmla="*/ 112308 h 73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7889" h="732232">
                    <a:moveTo>
                      <a:pt x="423178" y="112308"/>
                    </a:moveTo>
                    <a:cubicBezTo>
                      <a:pt x="645051" y="-123667"/>
                      <a:pt x="1262335" y="161082"/>
                      <a:pt x="412154" y="732232"/>
                    </a:cubicBezTo>
                    <a:cubicBezTo>
                      <a:pt x="-438027" y="161082"/>
                      <a:pt x="265218" y="-193087"/>
                      <a:pt x="423178" y="112308"/>
                    </a:cubicBezTo>
                    <a:close/>
                  </a:path>
                </a:pathLst>
              </a:custGeom>
              <a:solidFill>
                <a:srgbClr val="EFA1D1"/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Graphic 18" descr="A ribbon tied in a bow">
                <a:extLst>
                  <a:ext uri="{FF2B5EF4-FFF2-40B4-BE49-F238E27FC236}">
                    <a16:creationId xmlns:a16="http://schemas.microsoft.com/office/drawing/2014/main" id="{50BBD4B2-157E-4B0E-A07C-3D1E2FA8E89A}"/>
                  </a:ext>
                </a:extLst>
              </p:cNvPr>
              <p:cNvSpPr/>
              <p:nvPr/>
            </p:nvSpPr>
            <p:spPr>
              <a:xfrm rot="19509034">
                <a:off x="809276" y="3188285"/>
                <a:ext cx="826598" cy="624251"/>
              </a:xfrm>
              <a:custGeom>
                <a:avLst/>
                <a:gdLst>
                  <a:gd name="connsiteX0" fmla="*/ 515514 w 515514"/>
                  <a:gd name="connsiteY0" fmla="*/ 264902 h 546895"/>
                  <a:gd name="connsiteX1" fmla="*/ 292293 w 515514"/>
                  <a:gd name="connsiteY1" fmla="*/ 264902 h 546895"/>
                  <a:gd name="connsiteX2" fmla="*/ 351514 w 515514"/>
                  <a:gd name="connsiteY2" fmla="*/ 224475 h 546895"/>
                  <a:gd name="connsiteX3" fmla="*/ 375038 w 515514"/>
                  <a:gd name="connsiteY3" fmla="*/ 187868 h 546895"/>
                  <a:gd name="connsiteX4" fmla="*/ 372208 w 515514"/>
                  <a:gd name="connsiteY4" fmla="*/ 154310 h 546895"/>
                  <a:gd name="connsiteX5" fmla="*/ 340575 w 515514"/>
                  <a:gd name="connsiteY5" fmla="*/ 151306 h 546895"/>
                  <a:gd name="connsiteX6" fmla="*/ 306067 w 515514"/>
                  <a:gd name="connsiteY6" fmla="*/ 176263 h 546895"/>
                  <a:gd name="connsiteX7" fmla="*/ 265813 w 515514"/>
                  <a:gd name="connsiteY7" fmla="*/ 243514 h 546895"/>
                  <a:gd name="connsiteX8" fmla="*/ 265813 w 515514"/>
                  <a:gd name="connsiteY8" fmla="*/ 0 h 546895"/>
                  <a:gd name="connsiteX9" fmla="*/ 249703 w 515514"/>
                  <a:gd name="connsiteY9" fmla="*/ 0 h 546895"/>
                  <a:gd name="connsiteX10" fmla="*/ 249703 w 515514"/>
                  <a:gd name="connsiteY10" fmla="*/ 245738 h 546895"/>
                  <a:gd name="connsiteX11" fmla="*/ 207300 w 515514"/>
                  <a:gd name="connsiteY11" fmla="*/ 173986 h 546895"/>
                  <a:gd name="connsiteX12" fmla="*/ 172792 w 515514"/>
                  <a:gd name="connsiteY12" fmla="*/ 149029 h 546895"/>
                  <a:gd name="connsiteX13" fmla="*/ 141160 w 515514"/>
                  <a:gd name="connsiteY13" fmla="*/ 152032 h 546895"/>
                  <a:gd name="connsiteX14" fmla="*/ 161854 w 515514"/>
                  <a:gd name="connsiteY14" fmla="*/ 222198 h 546895"/>
                  <a:gd name="connsiteX15" fmla="*/ 225247 w 515514"/>
                  <a:gd name="connsiteY15" fmla="*/ 264903 h 546895"/>
                  <a:gd name="connsiteX16" fmla="*/ 0 w 515514"/>
                  <a:gd name="connsiteY16" fmla="*/ 264903 h 546895"/>
                  <a:gd name="connsiteX17" fmla="*/ 0 w 515514"/>
                  <a:gd name="connsiteY17" fmla="*/ 281994 h 546895"/>
                  <a:gd name="connsiteX18" fmla="*/ 211577 w 515514"/>
                  <a:gd name="connsiteY18" fmla="*/ 281994 h 546895"/>
                  <a:gd name="connsiteX19" fmla="*/ 161853 w 515514"/>
                  <a:gd name="connsiteY19" fmla="*/ 317084 h 546895"/>
                  <a:gd name="connsiteX20" fmla="*/ 138330 w 515514"/>
                  <a:gd name="connsiteY20" fmla="*/ 353692 h 546895"/>
                  <a:gd name="connsiteX21" fmla="*/ 141160 w 515514"/>
                  <a:gd name="connsiteY21" fmla="*/ 387250 h 546895"/>
                  <a:gd name="connsiteX22" fmla="*/ 157142 w 515514"/>
                  <a:gd name="connsiteY22" fmla="*/ 393653 h 546895"/>
                  <a:gd name="connsiteX23" fmla="*/ 172792 w 515514"/>
                  <a:gd name="connsiteY23" fmla="*/ 390253 h 546895"/>
                  <a:gd name="connsiteX24" fmla="*/ 207300 w 515514"/>
                  <a:gd name="connsiteY24" fmla="*/ 365296 h 546895"/>
                  <a:gd name="connsiteX25" fmla="*/ 249703 w 515514"/>
                  <a:gd name="connsiteY25" fmla="*/ 293544 h 546895"/>
                  <a:gd name="connsiteX26" fmla="*/ 249703 w 515514"/>
                  <a:gd name="connsiteY26" fmla="*/ 546895 h 546895"/>
                  <a:gd name="connsiteX27" fmla="*/ 265813 w 515514"/>
                  <a:gd name="connsiteY27" fmla="*/ 546895 h 546895"/>
                  <a:gd name="connsiteX28" fmla="*/ 265813 w 515514"/>
                  <a:gd name="connsiteY28" fmla="*/ 295765 h 546895"/>
                  <a:gd name="connsiteX29" fmla="*/ 306067 w 515514"/>
                  <a:gd name="connsiteY29" fmla="*/ 363016 h 546895"/>
                  <a:gd name="connsiteX30" fmla="*/ 340575 w 515514"/>
                  <a:gd name="connsiteY30" fmla="*/ 387973 h 546895"/>
                  <a:gd name="connsiteX31" fmla="*/ 356226 w 515514"/>
                  <a:gd name="connsiteY31" fmla="*/ 391373 h 546895"/>
                  <a:gd name="connsiteX32" fmla="*/ 372208 w 515514"/>
                  <a:gd name="connsiteY32" fmla="*/ 384970 h 546895"/>
                  <a:gd name="connsiteX33" fmla="*/ 375038 w 515514"/>
                  <a:gd name="connsiteY33" fmla="*/ 351412 h 546895"/>
                  <a:gd name="connsiteX34" fmla="*/ 351514 w 515514"/>
                  <a:gd name="connsiteY34" fmla="*/ 314804 h 546895"/>
                  <a:gd name="connsiteX35" fmla="*/ 305726 w 515514"/>
                  <a:gd name="connsiteY35" fmla="*/ 281993 h 546895"/>
                  <a:gd name="connsiteX36" fmla="*/ 515514 w 515514"/>
                  <a:gd name="connsiteY36" fmla="*/ 281993 h 546895"/>
                  <a:gd name="connsiteX37" fmla="*/ 515514 w 515514"/>
                  <a:gd name="connsiteY37" fmla="*/ 264902 h 546895"/>
                  <a:gd name="connsiteX38" fmla="*/ 317460 w 515514"/>
                  <a:gd name="connsiteY38" fmla="*/ 188347 h 546895"/>
                  <a:gd name="connsiteX39" fmla="*/ 346272 w 515514"/>
                  <a:gd name="connsiteY39" fmla="*/ 167293 h 546895"/>
                  <a:gd name="connsiteX40" fmla="*/ 356174 w 515514"/>
                  <a:gd name="connsiteY40" fmla="*/ 165011 h 546895"/>
                  <a:gd name="connsiteX41" fmla="*/ 360816 w 515514"/>
                  <a:gd name="connsiteY41" fmla="*/ 166394 h 546895"/>
                  <a:gd name="connsiteX42" fmla="*/ 359968 w 515514"/>
                  <a:gd name="connsiteY42" fmla="*/ 181823 h 546895"/>
                  <a:gd name="connsiteX43" fmla="*/ 340122 w 515514"/>
                  <a:gd name="connsiteY43" fmla="*/ 212390 h 546895"/>
                  <a:gd name="connsiteX44" fmla="*/ 279537 w 515514"/>
                  <a:gd name="connsiteY44" fmla="*/ 252621 h 546895"/>
                  <a:gd name="connsiteX45" fmla="*/ 317460 w 515514"/>
                  <a:gd name="connsiteY45" fmla="*/ 188347 h 546895"/>
                  <a:gd name="connsiteX46" fmla="*/ 152551 w 515514"/>
                  <a:gd name="connsiteY46" fmla="*/ 164115 h 546895"/>
                  <a:gd name="connsiteX47" fmla="*/ 157193 w 515514"/>
                  <a:gd name="connsiteY47" fmla="*/ 162732 h 546895"/>
                  <a:gd name="connsiteX48" fmla="*/ 167095 w 515514"/>
                  <a:gd name="connsiteY48" fmla="*/ 165014 h 546895"/>
                  <a:gd name="connsiteX49" fmla="*/ 195907 w 515514"/>
                  <a:gd name="connsiteY49" fmla="*/ 186069 h 546895"/>
                  <a:gd name="connsiteX50" fmla="*/ 233831 w 515514"/>
                  <a:gd name="connsiteY50" fmla="*/ 250342 h 546895"/>
                  <a:gd name="connsiteX51" fmla="*/ 173246 w 515514"/>
                  <a:gd name="connsiteY51" fmla="*/ 210111 h 546895"/>
                  <a:gd name="connsiteX52" fmla="*/ 152551 w 515514"/>
                  <a:gd name="connsiteY52" fmla="*/ 164115 h 546895"/>
                  <a:gd name="connsiteX53" fmla="*/ 195907 w 515514"/>
                  <a:gd name="connsiteY53" fmla="*/ 353210 h 546895"/>
                  <a:gd name="connsiteX54" fmla="*/ 167095 w 515514"/>
                  <a:gd name="connsiteY54" fmla="*/ 374264 h 546895"/>
                  <a:gd name="connsiteX55" fmla="*/ 152551 w 515514"/>
                  <a:gd name="connsiteY55" fmla="*/ 375163 h 546895"/>
                  <a:gd name="connsiteX56" fmla="*/ 153399 w 515514"/>
                  <a:gd name="connsiteY56" fmla="*/ 359734 h 546895"/>
                  <a:gd name="connsiteX57" fmla="*/ 173245 w 515514"/>
                  <a:gd name="connsiteY57" fmla="*/ 329167 h 546895"/>
                  <a:gd name="connsiteX58" fmla="*/ 233833 w 515514"/>
                  <a:gd name="connsiteY58" fmla="*/ 288934 h 546895"/>
                  <a:gd name="connsiteX59" fmla="*/ 195907 w 515514"/>
                  <a:gd name="connsiteY59" fmla="*/ 353210 h 546895"/>
                  <a:gd name="connsiteX60" fmla="*/ 359968 w 515514"/>
                  <a:gd name="connsiteY60" fmla="*/ 357455 h 546895"/>
                  <a:gd name="connsiteX61" fmla="*/ 360816 w 515514"/>
                  <a:gd name="connsiteY61" fmla="*/ 372884 h 546895"/>
                  <a:gd name="connsiteX62" fmla="*/ 346272 w 515514"/>
                  <a:gd name="connsiteY62" fmla="*/ 371985 h 546895"/>
                  <a:gd name="connsiteX63" fmla="*/ 317460 w 515514"/>
                  <a:gd name="connsiteY63" fmla="*/ 350931 h 546895"/>
                  <a:gd name="connsiteX64" fmla="*/ 279536 w 515514"/>
                  <a:gd name="connsiteY64" fmla="*/ 286657 h 546895"/>
                  <a:gd name="connsiteX65" fmla="*/ 340121 w 515514"/>
                  <a:gd name="connsiteY65" fmla="*/ 326888 h 546895"/>
                  <a:gd name="connsiteX66" fmla="*/ 359968 w 515514"/>
                  <a:gd name="connsiteY66" fmla="*/ 357455 h 546895"/>
                  <a:gd name="connsiteX0" fmla="*/ 515514 w 570313"/>
                  <a:gd name="connsiteY0" fmla="*/ 264902 h 546895"/>
                  <a:gd name="connsiteX1" fmla="*/ 292293 w 570313"/>
                  <a:gd name="connsiteY1" fmla="*/ 264902 h 546895"/>
                  <a:gd name="connsiteX2" fmla="*/ 351514 w 570313"/>
                  <a:gd name="connsiteY2" fmla="*/ 224475 h 546895"/>
                  <a:gd name="connsiteX3" fmla="*/ 375038 w 570313"/>
                  <a:gd name="connsiteY3" fmla="*/ 187868 h 546895"/>
                  <a:gd name="connsiteX4" fmla="*/ 372208 w 570313"/>
                  <a:gd name="connsiteY4" fmla="*/ 154310 h 546895"/>
                  <a:gd name="connsiteX5" fmla="*/ 340575 w 570313"/>
                  <a:gd name="connsiteY5" fmla="*/ 151306 h 546895"/>
                  <a:gd name="connsiteX6" fmla="*/ 306067 w 570313"/>
                  <a:gd name="connsiteY6" fmla="*/ 176263 h 546895"/>
                  <a:gd name="connsiteX7" fmla="*/ 265813 w 570313"/>
                  <a:gd name="connsiteY7" fmla="*/ 243514 h 546895"/>
                  <a:gd name="connsiteX8" fmla="*/ 265813 w 570313"/>
                  <a:gd name="connsiteY8" fmla="*/ 0 h 546895"/>
                  <a:gd name="connsiteX9" fmla="*/ 249703 w 570313"/>
                  <a:gd name="connsiteY9" fmla="*/ 0 h 546895"/>
                  <a:gd name="connsiteX10" fmla="*/ 249703 w 570313"/>
                  <a:gd name="connsiteY10" fmla="*/ 245738 h 546895"/>
                  <a:gd name="connsiteX11" fmla="*/ 207300 w 570313"/>
                  <a:gd name="connsiteY11" fmla="*/ 173986 h 546895"/>
                  <a:gd name="connsiteX12" fmla="*/ 172792 w 570313"/>
                  <a:gd name="connsiteY12" fmla="*/ 149029 h 546895"/>
                  <a:gd name="connsiteX13" fmla="*/ 141160 w 570313"/>
                  <a:gd name="connsiteY13" fmla="*/ 152032 h 546895"/>
                  <a:gd name="connsiteX14" fmla="*/ 161854 w 570313"/>
                  <a:gd name="connsiteY14" fmla="*/ 222198 h 546895"/>
                  <a:gd name="connsiteX15" fmla="*/ 225247 w 570313"/>
                  <a:gd name="connsiteY15" fmla="*/ 264903 h 546895"/>
                  <a:gd name="connsiteX16" fmla="*/ 0 w 570313"/>
                  <a:gd name="connsiteY16" fmla="*/ 264903 h 546895"/>
                  <a:gd name="connsiteX17" fmla="*/ 0 w 570313"/>
                  <a:gd name="connsiteY17" fmla="*/ 281994 h 546895"/>
                  <a:gd name="connsiteX18" fmla="*/ 211577 w 570313"/>
                  <a:gd name="connsiteY18" fmla="*/ 281994 h 546895"/>
                  <a:gd name="connsiteX19" fmla="*/ 161853 w 570313"/>
                  <a:gd name="connsiteY19" fmla="*/ 317084 h 546895"/>
                  <a:gd name="connsiteX20" fmla="*/ 138330 w 570313"/>
                  <a:gd name="connsiteY20" fmla="*/ 353692 h 546895"/>
                  <a:gd name="connsiteX21" fmla="*/ 141160 w 570313"/>
                  <a:gd name="connsiteY21" fmla="*/ 387250 h 546895"/>
                  <a:gd name="connsiteX22" fmla="*/ 157142 w 570313"/>
                  <a:gd name="connsiteY22" fmla="*/ 393653 h 546895"/>
                  <a:gd name="connsiteX23" fmla="*/ 172792 w 570313"/>
                  <a:gd name="connsiteY23" fmla="*/ 390253 h 546895"/>
                  <a:gd name="connsiteX24" fmla="*/ 207300 w 570313"/>
                  <a:gd name="connsiteY24" fmla="*/ 365296 h 546895"/>
                  <a:gd name="connsiteX25" fmla="*/ 249703 w 570313"/>
                  <a:gd name="connsiteY25" fmla="*/ 293544 h 546895"/>
                  <a:gd name="connsiteX26" fmla="*/ 249703 w 570313"/>
                  <a:gd name="connsiteY26" fmla="*/ 546895 h 546895"/>
                  <a:gd name="connsiteX27" fmla="*/ 265813 w 570313"/>
                  <a:gd name="connsiteY27" fmla="*/ 546895 h 546895"/>
                  <a:gd name="connsiteX28" fmla="*/ 265813 w 570313"/>
                  <a:gd name="connsiteY28" fmla="*/ 295765 h 546895"/>
                  <a:gd name="connsiteX29" fmla="*/ 306067 w 570313"/>
                  <a:gd name="connsiteY29" fmla="*/ 363016 h 546895"/>
                  <a:gd name="connsiteX30" fmla="*/ 340575 w 570313"/>
                  <a:gd name="connsiteY30" fmla="*/ 387973 h 546895"/>
                  <a:gd name="connsiteX31" fmla="*/ 356226 w 570313"/>
                  <a:gd name="connsiteY31" fmla="*/ 391373 h 546895"/>
                  <a:gd name="connsiteX32" fmla="*/ 372208 w 570313"/>
                  <a:gd name="connsiteY32" fmla="*/ 384970 h 546895"/>
                  <a:gd name="connsiteX33" fmla="*/ 375038 w 570313"/>
                  <a:gd name="connsiteY33" fmla="*/ 351412 h 546895"/>
                  <a:gd name="connsiteX34" fmla="*/ 351514 w 570313"/>
                  <a:gd name="connsiteY34" fmla="*/ 314804 h 546895"/>
                  <a:gd name="connsiteX35" fmla="*/ 305726 w 570313"/>
                  <a:gd name="connsiteY35" fmla="*/ 281993 h 546895"/>
                  <a:gd name="connsiteX36" fmla="*/ 570313 w 570313"/>
                  <a:gd name="connsiteY36" fmla="*/ 289972 h 546895"/>
                  <a:gd name="connsiteX37" fmla="*/ 515514 w 570313"/>
                  <a:gd name="connsiteY37" fmla="*/ 264902 h 546895"/>
                  <a:gd name="connsiteX38" fmla="*/ 317460 w 570313"/>
                  <a:gd name="connsiteY38" fmla="*/ 188347 h 546895"/>
                  <a:gd name="connsiteX39" fmla="*/ 346272 w 570313"/>
                  <a:gd name="connsiteY39" fmla="*/ 167293 h 546895"/>
                  <a:gd name="connsiteX40" fmla="*/ 356174 w 570313"/>
                  <a:gd name="connsiteY40" fmla="*/ 165011 h 546895"/>
                  <a:gd name="connsiteX41" fmla="*/ 360816 w 570313"/>
                  <a:gd name="connsiteY41" fmla="*/ 166394 h 546895"/>
                  <a:gd name="connsiteX42" fmla="*/ 359968 w 570313"/>
                  <a:gd name="connsiteY42" fmla="*/ 181823 h 546895"/>
                  <a:gd name="connsiteX43" fmla="*/ 340122 w 570313"/>
                  <a:gd name="connsiteY43" fmla="*/ 212390 h 546895"/>
                  <a:gd name="connsiteX44" fmla="*/ 279537 w 570313"/>
                  <a:gd name="connsiteY44" fmla="*/ 252621 h 546895"/>
                  <a:gd name="connsiteX45" fmla="*/ 317460 w 570313"/>
                  <a:gd name="connsiteY45" fmla="*/ 188347 h 546895"/>
                  <a:gd name="connsiteX46" fmla="*/ 152551 w 570313"/>
                  <a:gd name="connsiteY46" fmla="*/ 164115 h 546895"/>
                  <a:gd name="connsiteX47" fmla="*/ 157193 w 570313"/>
                  <a:gd name="connsiteY47" fmla="*/ 162732 h 546895"/>
                  <a:gd name="connsiteX48" fmla="*/ 167095 w 570313"/>
                  <a:gd name="connsiteY48" fmla="*/ 165014 h 546895"/>
                  <a:gd name="connsiteX49" fmla="*/ 195907 w 570313"/>
                  <a:gd name="connsiteY49" fmla="*/ 186069 h 546895"/>
                  <a:gd name="connsiteX50" fmla="*/ 233831 w 570313"/>
                  <a:gd name="connsiteY50" fmla="*/ 250342 h 546895"/>
                  <a:gd name="connsiteX51" fmla="*/ 173246 w 570313"/>
                  <a:gd name="connsiteY51" fmla="*/ 210111 h 546895"/>
                  <a:gd name="connsiteX52" fmla="*/ 152551 w 570313"/>
                  <a:gd name="connsiteY52" fmla="*/ 164115 h 546895"/>
                  <a:gd name="connsiteX53" fmla="*/ 195907 w 570313"/>
                  <a:gd name="connsiteY53" fmla="*/ 353210 h 546895"/>
                  <a:gd name="connsiteX54" fmla="*/ 167095 w 570313"/>
                  <a:gd name="connsiteY54" fmla="*/ 374264 h 546895"/>
                  <a:gd name="connsiteX55" fmla="*/ 152551 w 570313"/>
                  <a:gd name="connsiteY55" fmla="*/ 375163 h 546895"/>
                  <a:gd name="connsiteX56" fmla="*/ 153399 w 570313"/>
                  <a:gd name="connsiteY56" fmla="*/ 359734 h 546895"/>
                  <a:gd name="connsiteX57" fmla="*/ 173245 w 570313"/>
                  <a:gd name="connsiteY57" fmla="*/ 329167 h 546895"/>
                  <a:gd name="connsiteX58" fmla="*/ 233833 w 570313"/>
                  <a:gd name="connsiteY58" fmla="*/ 288934 h 546895"/>
                  <a:gd name="connsiteX59" fmla="*/ 195907 w 570313"/>
                  <a:gd name="connsiteY59" fmla="*/ 353210 h 546895"/>
                  <a:gd name="connsiteX60" fmla="*/ 359968 w 570313"/>
                  <a:gd name="connsiteY60" fmla="*/ 357455 h 546895"/>
                  <a:gd name="connsiteX61" fmla="*/ 360816 w 570313"/>
                  <a:gd name="connsiteY61" fmla="*/ 372884 h 546895"/>
                  <a:gd name="connsiteX62" fmla="*/ 346272 w 570313"/>
                  <a:gd name="connsiteY62" fmla="*/ 371985 h 546895"/>
                  <a:gd name="connsiteX63" fmla="*/ 317460 w 570313"/>
                  <a:gd name="connsiteY63" fmla="*/ 350931 h 546895"/>
                  <a:gd name="connsiteX64" fmla="*/ 279536 w 570313"/>
                  <a:gd name="connsiteY64" fmla="*/ 286657 h 546895"/>
                  <a:gd name="connsiteX65" fmla="*/ 340121 w 570313"/>
                  <a:gd name="connsiteY65" fmla="*/ 326888 h 546895"/>
                  <a:gd name="connsiteX66" fmla="*/ 359968 w 570313"/>
                  <a:gd name="connsiteY66" fmla="*/ 357455 h 546895"/>
                  <a:gd name="connsiteX0" fmla="*/ 610311 w 610311"/>
                  <a:gd name="connsiteY0" fmla="*/ 228772 h 546895"/>
                  <a:gd name="connsiteX1" fmla="*/ 292293 w 610311"/>
                  <a:gd name="connsiteY1" fmla="*/ 264902 h 546895"/>
                  <a:gd name="connsiteX2" fmla="*/ 351514 w 610311"/>
                  <a:gd name="connsiteY2" fmla="*/ 224475 h 546895"/>
                  <a:gd name="connsiteX3" fmla="*/ 375038 w 610311"/>
                  <a:gd name="connsiteY3" fmla="*/ 187868 h 546895"/>
                  <a:gd name="connsiteX4" fmla="*/ 372208 w 610311"/>
                  <a:gd name="connsiteY4" fmla="*/ 154310 h 546895"/>
                  <a:gd name="connsiteX5" fmla="*/ 340575 w 610311"/>
                  <a:gd name="connsiteY5" fmla="*/ 151306 h 546895"/>
                  <a:gd name="connsiteX6" fmla="*/ 306067 w 610311"/>
                  <a:gd name="connsiteY6" fmla="*/ 176263 h 546895"/>
                  <a:gd name="connsiteX7" fmla="*/ 265813 w 610311"/>
                  <a:gd name="connsiteY7" fmla="*/ 243514 h 546895"/>
                  <a:gd name="connsiteX8" fmla="*/ 265813 w 610311"/>
                  <a:gd name="connsiteY8" fmla="*/ 0 h 546895"/>
                  <a:gd name="connsiteX9" fmla="*/ 249703 w 610311"/>
                  <a:gd name="connsiteY9" fmla="*/ 0 h 546895"/>
                  <a:gd name="connsiteX10" fmla="*/ 249703 w 610311"/>
                  <a:gd name="connsiteY10" fmla="*/ 245738 h 546895"/>
                  <a:gd name="connsiteX11" fmla="*/ 207300 w 610311"/>
                  <a:gd name="connsiteY11" fmla="*/ 173986 h 546895"/>
                  <a:gd name="connsiteX12" fmla="*/ 172792 w 610311"/>
                  <a:gd name="connsiteY12" fmla="*/ 149029 h 546895"/>
                  <a:gd name="connsiteX13" fmla="*/ 141160 w 610311"/>
                  <a:gd name="connsiteY13" fmla="*/ 152032 h 546895"/>
                  <a:gd name="connsiteX14" fmla="*/ 161854 w 610311"/>
                  <a:gd name="connsiteY14" fmla="*/ 222198 h 546895"/>
                  <a:gd name="connsiteX15" fmla="*/ 225247 w 610311"/>
                  <a:gd name="connsiteY15" fmla="*/ 264903 h 546895"/>
                  <a:gd name="connsiteX16" fmla="*/ 0 w 610311"/>
                  <a:gd name="connsiteY16" fmla="*/ 264903 h 546895"/>
                  <a:gd name="connsiteX17" fmla="*/ 0 w 610311"/>
                  <a:gd name="connsiteY17" fmla="*/ 281994 h 546895"/>
                  <a:gd name="connsiteX18" fmla="*/ 211577 w 610311"/>
                  <a:gd name="connsiteY18" fmla="*/ 281994 h 546895"/>
                  <a:gd name="connsiteX19" fmla="*/ 161853 w 610311"/>
                  <a:gd name="connsiteY19" fmla="*/ 317084 h 546895"/>
                  <a:gd name="connsiteX20" fmla="*/ 138330 w 610311"/>
                  <a:gd name="connsiteY20" fmla="*/ 353692 h 546895"/>
                  <a:gd name="connsiteX21" fmla="*/ 141160 w 610311"/>
                  <a:gd name="connsiteY21" fmla="*/ 387250 h 546895"/>
                  <a:gd name="connsiteX22" fmla="*/ 157142 w 610311"/>
                  <a:gd name="connsiteY22" fmla="*/ 393653 h 546895"/>
                  <a:gd name="connsiteX23" fmla="*/ 172792 w 610311"/>
                  <a:gd name="connsiteY23" fmla="*/ 390253 h 546895"/>
                  <a:gd name="connsiteX24" fmla="*/ 207300 w 610311"/>
                  <a:gd name="connsiteY24" fmla="*/ 365296 h 546895"/>
                  <a:gd name="connsiteX25" fmla="*/ 249703 w 610311"/>
                  <a:gd name="connsiteY25" fmla="*/ 293544 h 546895"/>
                  <a:gd name="connsiteX26" fmla="*/ 249703 w 610311"/>
                  <a:gd name="connsiteY26" fmla="*/ 546895 h 546895"/>
                  <a:gd name="connsiteX27" fmla="*/ 265813 w 610311"/>
                  <a:gd name="connsiteY27" fmla="*/ 546895 h 546895"/>
                  <a:gd name="connsiteX28" fmla="*/ 265813 w 610311"/>
                  <a:gd name="connsiteY28" fmla="*/ 295765 h 546895"/>
                  <a:gd name="connsiteX29" fmla="*/ 306067 w 610311"/>
                  <a:gd name="connsiteY29" fmla="*/ 363016 h 546895"/>
                  <a:gd name="connsiteX30" fmla="*/ 340575 w 610311"/>
                  <a:gd name="connsiteY30" fmla="*/ 387973 h 546895"/>
                  <a:gd name="connsiteX31" fmla="*/ 356226 w 610311"/>
                  <a:gd name="connsiteY31" fmla="*/ 391373 h 546895"/>
                  <a:gd name="connsiteX32" fmla="*/ 372208 w 610311"/>
                  <a:gd name="connsiteY32" fmla="*/ 384970 h 546895"/>
                  <a:gd name="connsiteX33" fmla="*/ 375038 w 610311"/>
                  <a:gd name="connsiteY33" fmla="*/ 351412 h 546895"/>
                  <a:gd name="connsiteX34" fmla="*/ 351514 w 610311"/>
                  <a:gd name="connsiteY34" fmla="*/ 314804 h 546895"/>
                  <a:gd name="connsiteX35" fmla="*/ 305726 w 610311"/>
                  <a:gd name="connsiteY35" fmla="*/ 281993 h 546895"/>
                  <a:gd name="connsiteX36" fmla="*/ 570313 w 610311"/>
                  <a:gd name="connsiteY36" fmla="*/ 289972 h 546895"/>
                  <a:gd name="connsiteX37" fmla="*/ 610311 w 610311"/>
                  <a:gd name="connsiteY37" fmla="*/ 228772 h 546895"/>
                  <a:gd name="connsiteX38" fmla="*/ 317460 w 610311"/>
                  <a:gd name="connsiteY38" fmla="*/ 188347 h 546895"/>
                  <a:gd name="connsiteX39" fmla="*/ 346272 w 610311"/>
                  <a:gd name="connsiteY39" fmla="*/ 167293 h 546895"/>
                  <a:gd name="connsiteX40" fmla="*/ 356174 w 610311"/>
                  <a:gd name="connsiteY40" fmla="*/ 165011 h 546895"/>
                  <a:gd name="connsiteX41" fmla="*/ 360816 w 610311"/>
                  <a:gd name="connsiteY41" fmla="*/ 166394 h 546895"/>
                  <a:gd name="connsiteX42" fmla="*/ 359968 w 610311"/>
                  <a:gd name="connsiteY42" fmla="*/ 181823 h 546895"/>
                  <a:gd name="connsiteX43" fmla="*/ 340122 w 610311"/>
                  <a:gd name="connsiteY43" fmla="*/ 212390 h 546895"/>
                  <a:gd name="connsiteX44" fmla="*/ 279537 w 610311"/>
                  <a:gd name="connsiteY44" fmla="*/ 252621 h 546895"/>
                  <a:gd name="connsiteX45" fmla="*/ 317460 w 610311"/>
                  <a:gd name="connsiteY45" fmla="*/ 188347 h 546895"/>
                  <a:gd name="connsiteX46" fmla="*/ 152551 w 610311"/>
                  <a:gd name="connsiteY46" fmla="*/ 164115 h 546895"/>
                  <a:gd name="connsiteX47" fmla="*/ 157193 w 610311"/>
                  <a:gd name="connsiteY47" fmla="*/ 162732 h 546895"/>
                  <a:gd name="connsiteX48" fmla="*/ 167095 w 610311"/>
                  <a:gd name="connsiteY48" fmla="*/ 165014 h 546895"/>
                  <a:gd name="connsiteX49" fmla="*/ 195907 w 610311"/>
                  <a:gd name="connsiteY49" fmla="*/ 186069 h 546895"/>
                  <a:gd name="connsiteX50" fmla="*/ 233831 w 610311"/>
                  <a:gd name="connsiteY50" fmla="*/ 250342 h 546895"/>
                  <a:gd name="connsiteX51" fmla="*/ 173246 w 610311"/>
                  <a:gd name="connsiteY51" fmla="*/ 210111 h 546895"/>
                  <a:gd name="connsiteX52" fmla="*/ 152551 w 610311"/>
                  <a:gd name="connsiteY52" fmla="*/ 164115 h 546895"/>
                  <a:gd name="connsiteX53" fmla="*/ 195907 w 610311"/>
                  <a:gd name="connsiteY53" fmla="*/ 353210 h 546895"/>
                  <a:gd name="connsiteX54" fmla="*/ 167095 w 610311"/>
                  <a:gd name="connsiteY54" fmla="*/ 374264 h 546895"/>
                  <a:gd name="connsiteX55" fmla="*/ 152551 w 610311"/>
                  <a:gd name="connsiteY55" fmla="*/ 375163 h 546895"/>
                  <a:gd name="connsiteX56" fmla="*/ 153399 w 610311"/>
                  <a:gd name="connsiteY56" fmla="*/ 359734 h 546895"/>
                  <a:gd name="connsiteX57" fmla="*/ 173245 w 610311"/>
                  <a:gd name="connsiteY57" fmla="*/ 329167 h 546895"/>
                  <a:gd name="connsiteX58" fmla="*/ 233833 w 610311"/>
                  <a:gd name="connsiteY58" fmla="*/ 288934 h 546895"/>
                  <a:gd name="connsiteX59" fmla="*/ 195907 w 610311"/>
                  <a:gd name="connsiteY59" fmla="*/ 353210 h 546895"/>
                  <a:gd name="connsiteX60" fmla="*/ 359968 w 610311"/>
                  <a:gd name="connsiteY60" fmla="*/ 357455 h 546895"/>
                  <a:gd name="connsiteX61" fmla="*/ 360816 w 610311"/>
                  <a:gd name="connsiteY61" fmla="*/ 372884 h 546895"/>
                  <a:gd name="connsiteX62" fmla="*/ 346272 w 610311"/>
                  <a:gd name="connsiteY62" fmla="*/ 371985 h 546895"/>
                  <a:gd name="connsiteX63" fmla="*/ 317460 w 610311"/>
                  <a:gd name="connsiteY63" fmla="*/ 350931 h 546895"/>
                  <a:gd name="connsiteX64" fmla="*/ 279536 w 610311"/>
                  <a:gd name="connsiteY64" fmla="*/ 286657 h 546895"/>
                  <a:gd name="connsiteX65" fmla="*/ 340121 w 610311"/>
                  <a:gd name="connsiteY65" fmla="*/ 326888 h 546895"/>
                  <a:gd name="connsiteX66" fmla="*/ 359968 w 610311"/>
                  <a:gd name="connsiteY66" fmla="*/ 357455 h 546895"/>
                  <a:gd name="connsiteX0" fmla="*/ 583572 w 583572"/>
                  <a:gd name="connsiteY0" fmla="*/ 270508 h 546895"/>
                  <a:gd name="connsiteX1" fmla="*/ 292293 w 583572"/>
                  <a:gd name="connsiteY1" fmla="*/ 264902 h 546895"/>
                  <a:gd name="connsiteX2" fmla="*/ 351514 w 583572"/>
                  <a:gd name="connsiteY2" fmla="*/ 224475 h 546895"/>
                  <a:gd name="connsiteX3" fmla="*/ 375038 w 583572"/>
                  <a:gd name="connsiteY3" fmla="*/ 187868 h 546895"/>
                  <a:gd name="connsiteX4" fmla="*/ 372208 w 583572"/>
                  <a:gd name="connsiteY4" fmla="*/ 154310 h 546895"/>
                  <a:gd name="connsiteX5" fmla="*/ 340575 w 583572"/>
                  <a:gd name="connsiteY5" fmla="*/ 151306 h 546895"/>
                  <a:gd name="connsiteX6" fmla="*/ 306067 w 583572"/>
                  <a:gd name="connsiteY6" fmla="*/ 176263 h 546895"/>
                  <a:gd name="connsiteX7" fmla="*/ 265813 w 583572"/>
                  <a:gd name="connsiteY7" fmla="*/ 243514 h 546895"/>
                  <a:gd name="connsiteX8" fmla="*/ 265813 w 583572"/>
                  <a:gd name="connsiteY8" fmla="*/ 0 h 546895"/>
                  <a:gd name="connsiteX9" fmla="*/ 249703 w 583572"/>
                  <a:gd name="connsiteY9" fmla="*/ 0 h 546895"/>
                  <a:gd name="connsiteX10" fmla="*/ 249703 w 583572"/>
                  <a:gd name="connsiteY10" fmla="*/ 245738 h 546895"/>
                  <a:gd name="connsiteX11" fmla="*/ 207300 w 583572"/>
                  <a:gd name="connsiteY11" fmla="*/ 173986 h 546895"/>
                  <a:gd name="connsiteX12" fmla="*/ 172792 w 583572"/>
                  <a:gd name="connsiteY12" fmla="*/ 149029 h 546895"/>
                  <a:gd name="connsiteX13" fmla="*/ 141160 w 583572"/>
                  <a:gd name="connsiteY13" fmla="*/ 152032 h 546895"/>
                  <a:gd name="connsiteX14" fmla="*/ 161854 w 583572"/>
                  <a:gd name="connsiteY14" fmla="*/ 222198 h 546895"/>
                  <a:gd name="connsiteX15" fmla="*/ 225247 w 583572"/>
                  <a:gd name="connsiteY15" fmla="*/ 264903 h 546895"/>
                  <a:gd name="connsiteX16" fmla="*/ 0 w 583572"/>
                  <a:gd name="connsiteY16" fmla="*/ 264903 h 546895"/>
                  <a:gd name="connsiteX17" fmla="*/ 0 w 583572"/>
                  <a:gd name="connsiteY17" fmla="*/ 281994 h 546895"/>
                  <a:gd name="connsiteX18" fmla="*/ 211577 w 583572"/>
                  <a:gd name="connsiteY18" fmla="*/ 281994 h 546895"/>
                  <a:gd name="connsiteX19" fmla="*/ 161853 w 583572"/>
                  <a:gd name="connsiteY19" fmla="*/ 317084 h 546895"/>
                  <a:gd name="connsiteX20" fmla="*/ 138330 w 583572"/>
                  <a:gd name="connsiteY20" fmla="*/ 353692 h 546895"/>
                  <a:gd name="connsiteX21" fmla="*/ 141160 w 583572"/>
                  <a:gd name="connsiteY21" fmla="*/ 387250 h 546895"/>
                  <a:gd name="connsiteX22" fmla="*/ 157142 w 583572"/>
                  <a:gd name="connsiteY22" fmla="*/ 393653 h 546895"/>
                  <a:gd name="connsiteX23" fmla="*/ 172792 w 583572"/>
                  <a:gd name="connsiteY23" fmla="*/ 390253 h 546895"/>
                  <a:gd name="connsiteX24" fmla="*/ 207300 w 583572"/>
                  <a:gd name="connsiteY24" fmla="*/ 365296 h 546895"/>
                  <a:gd name="connsiteX25" fmla="*/ 249703 w 583572"/>
                  <a:gd name="connsiteY25" fmla="*/ 293544 h 546895"/>
                  <a:gd name="connsiteX26" fmla="*/ 249703 w 583572"/>
                  <a:gd name="connsiteY26" fmla="*/ 546895 h 546895"/>
                  <a:gd name="connsiteX27" fmla="*/ 265813 w 583572"/>
                  <a:gd name="connsiteY27" fmla="*/ 546895 h 546895"/>
                  <a:gd name="connsiteX28" fmla="*/ 265813 w 583572"/>
                  <a:gd name="connsiteY28" fmla="*/ 295765 h 546895"/>
                  <a:gd name="connsiteX29" fmla="*/ 306067 w 583572"/>
                  <a:gd name="connsiteY29" fmla="*/ 363016 h 546895"/>
                  <a:gd name="connsiteX30" fmla="*/ 340575 w 583572"/>
                  <a:gd name="connsiteY30" fmla="*/ 387973 h 546895"/>
                  <a:gd name="connsiteX31" fmla="*/ 356226 w 583572"/>
                  <a:gd name="connsiteY31" fmla="*/ 391373 h 546895"/>
                  <a:gd name="connsiteX32" fmla="*/ 372208 w 583572"/>
                  <a:gd name="connsiteY32" fmla="*/ 384970 h 546895"/>
                  <a:gd name="connsiteX33" fmla="*/ 375038 w 583572"/>
                  <a:gd name="connsiteY33" fmla="*/ 351412 h 546895"/>
                  <a:gd name="connsiteX34" fmla="*/ 351514 w 583572"/>
                  <a:gd name="connsiteY34" fmla="*/ 314804 h 546895"/>
                  <a:gd name="connsiteX35" fmla="*/ 305726 w 583572"/>
                  <a:gd name="connsiteY35" fmla="*/ 281993 h 546895"/>
                  <a:gd name="connsiteX36" fmla="*/ 570313 w 583572"/>
                  <a:gd name="connsiteY36" fmla="*/ 289972 h 546895"/>
                  <a:gd name="connsiteX37" fmla="*/ 583572 w 583572"/>
                  <a:gd name="connsiteY37" fmla="*/ 270508 h 546895"/>
                  <a:gd name="connsiteX38" fmla="*/ 317460 w 583572"/>
                  <a:gd name="connsiteY38" fmla="*/ 188347 h 546895"/>
                  <a:gd name="connsiteX39" fmla="*/ 346272 w 583572"/>
                  <a:gd name="connsiteY39" fmla="*/ 167293 h 546895"/>
                  <a:gd name="connsiteX40" fmla="*/ 356174 w 583572"/>
                  <a:gd name="connsiteY40" fmla="*/ 165011 h 546895"/>
                  <a:gd name="connsiteX41" fmla="*/ 360816 w 583572"/>
                  <a:gd name="connsiteY41" fmla="*/ 166394 h 546895"/>
                  <a:gd name="connsiteX42" fmla="*/ 359968 w 583572"/>
                  <a:gd name="connsiteY42" fmla="*/ 181823 h 546895"/>
                  <a:gd name="connsiteX43" fmla="*/ 340122 w 583572"/>
                  <a:gd name="connsiteY43" fmla="*/ 212390 h 546895"/>
                  <a:gd name="connsiteX44" fmla="*/ 279537 w 583572"/>
                  <a:gd name="connsiteY44" fmla="*/ 252621 h 546895"/>
                  <a:gd name="connsiteX45" fmla="*/ 317460 w 583572"/>
                  <a:gd name="connsiteY45" fmla="*/ 188347 h 546895"/>
                  <a:gd name="connsiteX46" fmla="*/ 152551 w 583572"/>
                  <a:gd name="connsiteY46" fmla="*/ 164115 h 546895"/>
                  <a:gd name="connsiteX47" fmla="*/ 157193 w 583572"/>
                  <a:gd name="connsiteY47" fmla="*/ 162732 h 546895"/>
                  <a:gd name="connsiteX48" fmla="*/ 167095 w 583572"/>
                  <a:gd name="connsiteY48" fmla="*/ 165014 h 546895"/>
                  <a:gd name="connsiteX49" fmla="*/ 195907 w 583572"/>
                  <a:gd name="connsiteY49" fmla="*/ 186069 h 546895"/>
                  <a:gd name="connsiteX50" fmla="*/ 233831 w 583572"/>
                  <a:gd name="connsiteY50" fmla="*/ 250342 h 546895"/>
                  <a:gd name="connsiteX51" fmla="*/ 173246 w 583572"/>
                  <a:gd name="connsiteY51" fmla="*/ 210111 h 546895"/>
                  <a:gd name="connsiteX52" fmla="*/ 152551 w 583572"/>
                  <a:gd name="connsiteY52" fmla="*/ 164115 h 546895"/>
                  <a:gd name="connsiteX53" fmla="*/ 195907 w 583572"/>
                  <a:gd name="connsiteY53" fmla="*/ 353210 h 546895"/>
                  <a:gd name="connsiteX54" fmla="*/ 167095 w 583572"/>
                  <a:gd name="connsiteY54" fmla="*/ 374264 h 546895"/>
                  <a:gd name="connsiteX55" fmla="*/ 152551 w 583572"/>
                  <a:gd name="connsiteY55" fmla="*/ 375163 h 546895"/>
                  <a:gd name="connsiteX56" fmla="*/ 153399 w 583572"/>
                  <a:gd name="connsiteY56" fmla="*/ 359734 h 546895"/>
                  <a:gd name="connsiteX57" fmla="*/ 173245 w 583572"/>
                  <a:gd name="connsiteY57" fmla="*/ 329167 h 546895"/>
                  <a:gd name="connsiteX58" fmla="*/ 233833 w 583572"/>
                  <a:gd name="connsiteY58" fmla="*/ 288934 h 546895"/>
                  <a:gd name="connsiteX59" fmla="*/ 195907 w 583572"/>
                  <a:gd name="connsiteY59" fmla="*/ 353210 h 546895"/>
                  <a:gd name="connsiteX60" fmla="*/ 359968 w 583572"/>
                  <a:gd name="connsiteY60" fmla="*/ 357455 h 546895"/>
                  <a:gd name="connsiteX61" fmla="*/ 360816 w 583572"/>
                  <a:gd name="connsiteY61" fmla="*/ 372884 h 546895"/>
                  <a:gd name="connsiteX62" fmla="*/ 346272 w 583572"/>
                  <a:gd name="connsiteY62" fmla="*/ 371985 h 546895"/>
                  <a:gd name="connsiteX63" fmla="*/ 317460 w 583572"/>
                  <a:gd name="connsiteY63" fmla="*/ 350931 h 546895"/>
                  <a:gd name="connsiteX64" fmla="*/ 279536 w 583572"/>
                  <a:gd name="connsiteY64" fmla="*/ 286657 h 546895"/>
                  <a:gd name="connsiteX65" fmla="*/ 340121 w 583572"/>
                  <a:gd name="connsiteY65" fmla="*/ 326888 h 546895"/>
                  <a:gd name="connsiteX66" fmla="*/ 359968 w 583572"/>
                  <a:gd name="connsiteY66" fmla="*/ 357455 h 546895"/>
                  <a:gd name="connsiteX0" fmla="*/ 633009 w 633009"/>
                  <a:gd name="connsiteY0" fmla="*/ 270508 h 546895"/>
                  <a:gd name="connsiteX1" fmla="*/ 341730 w 633009"/>
                  <a:gd name="connsiteY1" fmla="*/ 264902 h 546895"/>
                  <a:gd name="connsiteX2" fmla="*/ 400951 w 633009"/>
                  <a:gd name="connsiteY2" fmla="*/ 224475 h 546895"/>
                  <a:gd name="connsiteX3" fmla="*/ 424475 w 633009"/>
                  <a:gd name="connsiteY3" fmla="*/ 187868 h 546895"/>
                  <a:gd name="connsiteX4" fmla="*/ 421645 w 633009"/>
                  <a:gd name="connsiteY4" fmla="*/ 154310 h 546895"/>
                  <a:gd name="connsiteX5" fmla="*/ 390012 w 633009"/>
                  <a:gd name="connsiteY5" fmla="*/ 151306 h 546895"/>
                  <a:gd name="connsiteX6" fmla="*/ 355504 w 633009"/>
                  <a:gd name="connsiteY6" fmla="*/ 176263 h 546895"/>
                  <a:gd name="connsiteX7" fmla="*/ 315250 w 633009"/>
                  <a:gd name="connsiteY7" fmla="*/ 243514 h 546895"/>
                  <a:gd name="connsiteX8" fmla="*/ 315250 w 633009"/>
                  <a:gd name="connsiteY8" fmla="*/ 0 h 546895"/>
                  <a:gd name="connsiteX9" fmla="*/ 299140 w 633009"/>
                  <a:gd name="connsiteY9" fmla="*/ 0 h 546895"/>
                  <a:gd name="connsiteX10" fmla="*/ 299140 w 633009"/>
                  <a:gd name="connsiteY10" fmla="*/ 245738 h 546895"/>
                  <a:gd name="connsiteX11" fmla="*/ 256737 w 633009"/>
                  <a:gd name="connsiteY11" fmla="*/ 173986 h 546895"/>
                  <a:gd name="connsiteX12" fmla="*/ 222229 w 633009"/>
                  <a:gd name="connsiteY12" fmla="*/ 149029 h 546895"/>
                  <a:gd name="connsiteX13" fmla="*/ 190597 w 633009"/>
                  <a:gd name="connsiteY13" fmla="*/ 152032 h 546895"/>
                  <a:gd name="connsiteX14" fmla="*/ 211291 w 633009"/>
                  <a:gd name="connsiteY14" fmla="*/ 222198 h 546895"/>
                  <a:gd name="connsiteX15" fmla="*/ 274684 w 633009"/>
                  <a:gd name="connsiteY15" fmla="*/ 264903 h 546895"/>
                  <a:gd name="connsiteX16" fmla="*/ 49437 w 633009"/>
                  <a:gd name="connsiteY16" fmla="*/ 264903 h 546895"/>
                  <a:gd name="connsiteX17" fmla="*/ 0 w 633009"/>
                  <a:gd name="connsiteY17" fmla="*/ 296318 h 546895"/>
                  <a:gd name="connsiteX18" fmla="*/ 261014 w 633009"/>
                  <a:gd name="connsiteY18" fmla="*/ 281994 h 546895"/>
                  <a:gd name="connsiteX19" fmla="*/ 211290 w 633009"/>
                  <a:gd name="connsiteY19" fmla="*/ 317084 h 546895"/>
                  <a:gd name="connsiteX20" fmla="*/ 187767 w 633009"/>
                  <a:gd name="connsiteY20" fmla="*/ 353692 h 546895"/>
                  <a:gd name="connsiteX21" fmla="*/ 190597 w 633009"/>
                  <a:gd name="connsiteY21" fmla="*/ 387250 h 546895"/>
                  <a:gd name="connsiteX22" fmla="*/ 206579 w 633009"/>
                  <a:gd name="connsiteY22" fmla="*/ 393653 h 546895"/>
                  <a:gd name="connsiteX23" fmla="*/ 222229 w 633009"/>
                  <a:gd name="connsiteY23" fmla="*/ 390253 h 546895"/>
                  <a:gd name="connsiteX24" fmla="*/ 256737 w 633009"/>
                  <a:gd name="connsiteY24" fmla="*/ 365296 h 546895"/>
                  <a:gd name="connsiteX25" fmla="*/ 299140 w 633009"/>
                  <a:gd name="connsiteY25" fmla="*/ 293544 h 546895"/>
                  <a:gd name="connsiteX26" fmla="*/ 299140 w 633009"/>
                  <a:gd name="connsiteY26" fmla="*/ 546895 h 546895"/>
                  <a:gd name="connsiteX27" fmla="*/ 315250 w 633009"/>
                  <a:gd name="connsiteY27" fmla="*/ 546895 h 546895"/>
                  <a:gd name="connsiteX28" fmla="*/ 315250 w 633009"/>
                  <a:gd name="connsiteY28" fmla="*/ 295765 h 546895"/>
                  <a:gd name="connsiteX29" fmla="*/ 355504 w 633009"/>
                  <a:gd name="connsiteY29" fmla="*/ 363016 h 546895"/>
                  <a:gd name="connsiteX30" fmla="*/ 390012 w 633009"/>
                  <a:gd name="connsiteY30" fmla="*/ 387973 h 546895"/>
                  <a:gd name="connsiteX31" fmla="*/ 405663 w 633009"/>
                  <a:gd name="connsiteY31" fmla="*/ 391373 h 546895"/>
                  <a:gd name="connsiteX32" fmla="*/ 421645 w 633009"/>
                  <a:gd name="connsiteY32" fmla="*/ 384970 h 546895"/>
                  <a:gd name="connsiteX33" fmla="*/ 424475 w 633009"/>
                  <a:gd name="connsiteY33" fmla="*/ 351412 h 546895"/>
                  <a:gd name="connsiteX34" fmla="*/ 400951 w 633009"/>
                  <a:gd name="connsiteY34" fmla="*/ 314804 h 546895"/>
                  <a:gd name="connsiteX35" fmla="*/ 355163 w 633009"/>
                  <a:gd name="connsiteY35" fmla="*/ 281993 h 546895"/>
                  <a:gd name="connsiteX36" fmla="*/ 619750 w 633009"/>
                  <a:gd name="connsiteY36" fmla="*/ 289972 h 546895"/>
                  <a:gd name="connsiteX37" fmla="*/ 633009 w 633009"/>
                  <a:gd name="connsiteY37" fmla="*/ 270508 h 546895"/>
                  <a:gd name="connsiteX38" fmla="*/ 366897 w 633009"/>
                  <a:gd name="connsiteY38" fmla="*/ 188347 h 546895"/>
                  <a:gd name="connsiteX39" fmla="*/ 395709 w 633009"/>
                  <a:gd name="connsiteY39" fmla="*/ 167293 h 546895"/>
                  <a:gd name="connsiteX40" fmla="*/ 405611 w 633009"/>
                  <a:gd name="connsiteY40" fmla="*/ 165011 h 546895"/>
                  <a:gd name="connsiteX41" fmla="*/ 410253 w 633009"/>
                  <a:gd name="connsiteY41" fmla="*/ 166394 h 546895"/>
                  <a:gd name="connsiteX42" fmla="*/ 409405 w 633009"/>
                  <a:gd name="connsiteY42" fmla="*/ 181823 h 546895"/>
                  <a:gd name="connsiteX43" fmla="*/ 389559 w 633009"/>
                  <a:gd name="connsiteY43" fmla="*/ 212390 h 546895"/>
                  <a:gd name="connsiteX44" fmla="*/ 328974 w 633009"/>
                  <a:gd name="connsiteY44" fmla="*/ 252621 h 546895"/>
                  <a:gd name="connsiteX45" fmla="*/ 366897 w 633009"/>
                  <a:gd name="connsiteY45" fmla="*/ 188347 h 546895"/>
                  <a:gd name="connsiteX46" fmla="*/ 201988 w 633009"/>
                  <a:gd name="connsiteY46" fmla="*/ 164115 h 546895"/>
                  <a:gd name="connsiteX47" fmla="*/ 206630 w 633009"/>
                  <a:gd name="connsiteY47" fmla="*/ 162732 h 546895"/>
                  <a:gd name="connsiteX48" fmla="*/ 216532 w 633009"/>
                  <a:gd name="connsiteY48" fmla="*/ 165014 h 546895"/>
                  <a:gd name="connsiteX49" fmla="*/ 245344 w 633009"/>
                  <a:gd name="connsiteY49" fmla="*/ 186069 h 546895"/>
                  <a:gd name="connsiteX50" fmla="*/ 283268 w 633009"/>
                  <a:gd name="connsiteY50" fmla="*/ 250342 h 546895"/>
                  <a:gd name="connsiteX51" fmla="*/ 222683 w 633009"/>
                  <a:gd name="connsiteY51" fmla="*/ 210111 h 546895"/>
                  <a:gd name="connsiteX52" fmla="*/ 201988 w 633009"/>
                  <a:gd name="connsiteY52" fmla="*/ 164115 h 546895"/>
                  <a:gd name="connsiteX53" fmla="*/ 245344 w 633009"/>
                  <a:gd name="connsiteY53" fmla="*/ 353210 h 546895"/>
                  <a:gd name="connsiteX54" fmla="*/ 216532 w 633009"/>
                  <a:gd name="connsiteY54" fmla="*/ 374264 h 546895"/>
                  <a:gd name="connsiteX55" fmla="*/ 201988 w 633009"/>
                  <a:gd name="connsiteY55" fmla="*/ 375163 h 546895"/>
                  <a:gd name="connsiteX56" fmla="*/ 202836 w 633009"/>
                  <a:gd name="connsiteY56" fmla="*/ 359734 h 546895"/>
                  <a:gd name="connsiteX57" fmla="*/ 222682 w 633009"/>
                  <a:gd name="connsiteY57" fmla="*/ 329167 h 546895"/>
                  <a:gd name="connsiteX58" fmla="*/ 283270 w 633009"/>
                  <a:gd name="connsiteY58" fmla="*/ 288934 h 546895"/>
                  <a:gd name="connsiteX59" fmla="*/ 245344 w 633009"/>
                  <a:gd name="connsiteY59" fmla="*/ 353210 h 546895"/>
                  <a:gd name="connsiteX60" fmla="*/ 409405 w 633009"/>
                  <a:gd name="connsiteY60" fmla="*/ 357455 h 546895"/>
                  <a:gd name="connsiteX61" fmla="*/ 410253 w 633009"/>
                  <a:gd name="connsiteY61" fmla="*/ 372884 h 546895"/>
                  <a:gd name="connsiteX62" fmla="*/ 395709 w 633009"/>
                  <a:gd name="connsiteY62" fmla="*/ 371985 h 546895"/>
                  <a:gd name="connsiteX63" fmla="*/ 366897 w 633009"/>
                  <a:gd name="connsiteY63" fmla="*/ 350931 h 546895"/>
                  <a:gd name="connsiteX64" fmla="*/ 328973 w 633009"/>
                  <a:gd name="connsiteY64" fmla="*/ 286657 h 546895"/>
                  <a:gd name="connsiteX65" fmla="*/ 389558 w 633009"/>
                  <a:gd name="connsiteY65" fmla="*/ 326888 h 546895"/>
                  <a:gd name="connsiteX66" fmla="*/ 409405 w 633009"/>
                  <a:gd name="connsiteY66" fmla="*/ 357455 h 546895"/>
                  <a:gd name="connsiteX0" fmla="*/ 650958 w 650958"/>
                  <a:gd name="connsiteY0" fmla="*/ 270508 h 546895"/>
                  <a:gd name="connsiteX1" fmla="*/ 359679 w 650958"/>
                  <a:gd name="connsiteY1" fmla="*/ 264902 h 546895"/>
                  <a:gd name="connsiteX2" fmla="*/ 418900 w 650958"/>
                  <a:gd name="connsiteY2" fmla="*/ 224475 h 546895"/>
                  <a:gd name="connsiteX3" fmla="*/ 442424 w 650958"/>
                  <a:gd name="connsiteY3" fmla="*/ 187868 h 546895"/>
                  <a:gd name="connsiteX4" fmla="*/ 439594 w 650958"/>
                  <a:gd name="connsiteY4" fmla="*/ 154310 h 546895"/>
                  <a:gd name="connsiteX5" fmla="*/ 407961 w 650958"/>
                  <a:gd name="connsiteY5" fmla="*/ 151306 h 546895"/>
                  <a:gd name="connsiteX6" fmla="*/ 373453 w 650958"/>
                  <a:gd name="connsiteY6" fmla="*/ 176263 h 546895"/>
                  <a:gd name="connsiteX7" fmla="*/ 333199 w 650958"/>
                  <a:gd name="connsiteY7" fmla="*/ 243514 h 546895"/>
                  <a:gd name="connsiteX8" fmla="*/ 333199 w 650958"/>
                  <a:gd name="connsiteY8" fmla="*/ 0 h 546895"/>
                  <a:gd name="connsiteX9" fmla="*/ 317089 w 650958"/>
                  <a:gd name="connsiteY9" fmla="*/ 0 h 546895"/>
                  <a:gd name="connsiteX10" fmla="*/ 317089 w 650958"/>
                  <a:gd name="connsiteY10" fmla="*/ 245738 h 546895"/>
                  <a:gd name="connsiteX11" fmla="*/ 274686 w 650958"/>
                  <a:gd name="connsiteY11" fmla="*/ 173986 h 546895"/>
                  <a:gd name="connsiteX12" fmla="*/ 240178 w 650958"/>
                  <a:gd name="connsiteY12" fmla="*/ 149029 h 546895"/>
                  <a:gd name="connsiteX13" fmla="*/ 208546 w 650958"/>
                  <a:gd name="connsiteY13" fmla="*/ 152032 h 546895"/>
                  <a:gd name="connsiteX14" fmla="*/ 229240 w 650958"/>
                  <a:gd name="connsiteY14" fmla="*/ 222198 h 546895"/>
                  <a:gd name="connsiteX15" fmla="*/ 292633 w 650958"/>
                  <a:gd name="connsiteY15" fmla="*/ 264903 h 546895"/>
                  <a:gd name="connsiteX16" fmla="*/ 0 w 650958"/>
                  <a:gd name="connsiteY16" fmla="*/ 278335 h 546895"/>
                  <a:gd name="connsiteX17" fmla="*/ 17949 w 650958"/>
                  <a:gd name="connsiteY17" fmla="*/ 296318 h 546895"/>
                  <a:gd name="connsiteX18" fmla="*/ 278963 w 650958"/>
                  <a:gd name="connsiteY18" fmla="*/ 281994 h 546895"/>
                  <a:gd name="connsiteX19" fmla="*/ 229239 w 650958"/>
                  <a:gd name="connsiteY19" fmla="*/ 317084 h 546895"/>
                  <a:gd name="connsiteX20" fmla="*/ 205716 w 650958"/>
                  <a:gd name="connsiteY20" fmla="*/ 353692 h 546895"/>
                  <a:gd name="connsiteX21" fmla="*/ 208546 w 650958"/>
                  <a:gd name="connsiteY21" fmla="*/ 387250 h 546895"/>
                  <a:gd name="connsiteX22" fmla="*/ 224528 w 650958"/>
                  <a:gd name="connsiteY22" fmla="*/ 393653 h 546895"/>
                  <a:gd name="connsiteX23" fmla="*/ 240178 w 650958"/>
                  <a:gd name="connsiteY23" fmla="*/ 390253 h 546895"/>
                  <a:gd name="connsiteX24" fmla="*/ 274686 w 650958"/>
                  <a:gd name="connsiteY24" fmla="*/ 365296 h 546895"/>
                  <a:gd name="connsiteX25" fmla="*/ 317089 w 650958"/>
                  <a:gd name="connsiteY25" fmla="*/ 293544 h 546895"/>
                  <a:gd name="connsiteX26" fmla="*/ 317089 w 650958"/>
                  <a:gd name="connsiteY26" fmla="*/ 546895 h 546895"/>
                  <a:gd name="connsiteX27" fmla="*/ 333199 w 650958"/>
                  <a:gd name="connsiteY27" fmla="*/ 546895 h 546895"/>
                  <a:gd name="connsiteX28" fmla="*/ 333199 w 650958"/>
                  <a:gd name="connsiteY28" fmla="*/ 295765 h 546895"/>
                  <a:gd name="connsiteX29" fmla="*/ 373453 w 650958"/>
                  <a:gd name="connsiteY29" fmla="*/ 363016 h 546895"/>
                  <a:gd name="connsiteX30" fmla="*/ 407961 w 650958"/>
                  <a:gd name="connsiteY30" fmla="*/ 387973 h 546895"/>
                  <a:gd name="connsiteX31" fmla="*/ 423612 w 650958"/>
                  <a:gd name="connsiteY31" fmla="*/ 391373 h 546895"/>
                  <a:gd name="connsiteX32" fmla="*/ 439594 w 650958"/>
                  <a:gd name="connsiteY32" fmla="*/ 384970 h 546895"/>
                  <a:gd name="connsiteX33" fmla="*/ 442424 w 650958"/>
                  <a:gd name="connsiteY33" fmla="*/ 351412 h 546895"/>
                  <a:gd name="connsiteX34" fmla="*/ 418900 w 650958"/>
                  <a:gd name="connsiteY34" fmla="*/ 314804 h 546895"/>
                  <a:gd name="connsiteX35" fmla="*/ 373112 w 650958"/>
                  <a:gd name="connsiteY35" fmla="*/ 281993 h 546895"/>
                  <a:gd name="connsiteX36" fmla="*/ 637699 w 650958"/>
                  <a:gd name="connsiteY36" fmla="*/ 289972 h 546895"/>
                  <a:gd name="connsiteX37" fmla="*/ 650958 w 650958"/>
                  <a:gd name="connsiteY37" fmla="*/ 270508 h 546895"/>
                  <a:gd name="connsiteX38" fmla="*/ 384846 w 650958"/>
                  <a:gd name="connsiteY38" fmla="*/ 188347 h 546895"/>
                  <a:gd name="connsiteX39" fmla="*/ 413658 w 650958"/>
                  <a:gd name="connsiteY39" fmla="*/ 167293 h 546895"/>
                  <a:gd name="connsiteX40" fmla="*/ 423560 w 650958"/>
                  <a:gd name="connsiteY40" fmla="*/ 165011 h 546895"/>
                  <a:gd name="connsiteX41" fmla="*/ 428202 w 650958"/>
                  <a:gd name="connsiteY41" fmla="*/ 166394 h 546895"/>
                  <a:gd name="connsiteX42" fmla="*/ 427354 w 650958"/>
                  <a:gd name="connsiteY42" fmla="*/ 181823 h 546895"/>
                  <a:gd name="connsiteX43" fmla="*/ 407508 w 650958"/>
                  <a:gd name="connsiteY43" fmla="*/ 212390 h 546895"/>
                  <a:gd name="connsiteX44" fmla="*/ 346923 w 650958"/>
                  <a:gd name="connsiteY44" fmla="*/ 252621 h 546895"/>
                  <a:gd name="connsiteX45" fmla="*/ 384846 w 650958"/>
                  <a:gd name="connsiteY45" fmla="*/ 188347 h 546895"/>
                  <a:gd name="connsiteX46" fmla="*/ 219937 w 650958"/>
                  <a:gd name="connsiteY46" fmla="*/ 164115 h 546895"/>
                  <a:gd name="connsiteX47" fmla="*/ 224579 w 650958"/>
                  <a:gd name="connsiteY47" fmla="*/ 162732 h 546895"/>
                  <a:gd name="connsiteX48" fmla="*/ 234481 w 650958"/>
                  <a:gd name="connsiteY48" fmla="*/ 165014 h 546895"/>
                  <a:gd name="connsiteX49" fmla="*/ 263293 w 650958"/>
                  <a:gd name="connsiteY49" fmla="*/ 186069 h 546895"/>
                  <a:gd name="connsiteX50" fmla="*/ 301217 w 650958"/>
                  <a:gd name="connsiteY50" fmla="*/ 250342 h 546895"/>
                  <a:gd name="connsiteX51" fmla="*/ 240632 w 650958"/>
                  <a:gd name="connsiteY51" fmla="*/ 210111 h 546895"/>
                  <a:gd name="connsiteX52" fmla="*/ 219937 w 650958"/>
                  <a:gd name="connsiteY52" fmla="*/ 164115 h 546895"/>
                  <a:gd name="connsiteX53" fmla="*/ 263293 w 650958"/>
                  <a:gd name="connsiteY53" fmla="*/ 353210 h 546895"/>
                  <a:gd name="connsiteX54" fmla="*/ 234481 w 650958"/>
                  <a:gd name="connsiteY54" fmla="*/ 374264 h 546895"/>
                  <a:gd name="connsiteX55" fmla="*/ 219937 w 650958"/>
                  <a:gd name="connsiteY55" fmla="*/ 375163 h 546895"/>
                  <a:gd name="connsiteX56" fmla="*/ 220785 w 650958"/>
                  <a:gd name="connsiteY56" fmla="*/ 359734 h 546895"/>
                  <a:gd name="connsiteX57" fmla="*/ 240631 w 650958"/>
                  <a:gd name="connsiteY57" fmla="*/ 329167 h 546895"/>
                  <a:gd name="connsiteX58" fmla="*/ 301219 w 650958"/>
                  <a:gd name="connsiteY58" fmla="*/ 288934 h 546895"/>
                  <a:gd name="connsiteX59" fmla="*/ 263293 w 650958"/>
                  <a:gd name="connsiteY59" fmla="*/ 353210 h 546895"/>
                  <a:gd name="connsiteX60" fmla="*/ 427354 w 650958"/>
                  <a:gd name="connsiteY60" fmla="*/ 357455 h 546895"/>
                  <a:gd name="connsiteX61" fmla="*/ 428202 w 650958"/>
                  <a:gd name="connsiteY61" fmla="*/ 372884 h 546895"/>
                  <a:gd name="connsiteX62" fmla="*/ 413658 w 650958"/>
                  <a:gd name="connsiteY62" fmla="*/ 371985 h 546895"/>
                  <a:gd name="connsiteX63" fmla="*/ 384846 w 650958"/>
                  <a:gd name="connsiteY63" fmla="*/ 350931 h 546895"/>
                  <a:gd name="connsiteX64" fmla="*/ 346922 w 650958"/>
                  <a:gd name="connsiteY64" fmla="*/ 286657 h 546895"/>
                  <a:gd name="connsiteX65" fmla="*/ 407507 w 650958"/>
                  <a:gd name="connsiteY65" fmla="*/ 326888 h 546895"/>
                  <a:gd name="connsiteX66" fmla="*/ 427354 w 650958"/>
                  <a:gd name="connsiteY66" fmla="*/ 357455 h 546895"/>
                  <a:gd name="connsiteX0" fmla="*/ 650958 w 650958"/>
                  <a:gd name="connsiteY0" fmla="*/ 270508 h 560884"/>
                  <a:gd name="connsiteX1" fmla="*/ 359679 w 650958"/>
                  <a:gd name="connsiteY1" fmla="*/ 264902 h 560884"/>
                  <a:gd name="connsiteX2" fmla="*/ 418900 w 650958"/>
                  <a:gd name="connsiteY2" fmla="*/ 224475 h 560884"/>
                  <a:gd name="connsiteX3" fmla="*/ 442424 w 650958"/>
                  <a:gd name="connsiteY3" fmla="*/ 187868 h 560884"/>
                  <a:gd name="connsiteX4" fmla="*/ 439594 w 650958"/>
                  <a:gd name="connsiteY4" fmla="*/ 154310 h 560884"/>
                  <a:gd name="connsiteX5" fmla="*/ 407961 w 650958"/>
                  <a:gd name="connsiteY5" fmla="*/ 151306 h 560884"/>
                  <a:gd name="connsiteX6" fmla="*/ 373453 w 650958"/>
                  <a:gd name="connsiteY6" fmla="*/ 176263 h 560884"/>
                  <a:gd name="connsiteX7" fmla="*/ 333199 w 650958"/>
                  <a:gd name="connsiteY7" fmla="*/ 243514 h 560884"/>
                  <a:gd name="connsiteX8" fmla="*/ 333199 w 650958"/>
                  <a:gd name="connsiteY8" fmla="*/ 0 h 560884"/>
                  <a:gd name="connsiteX9" fmla="*/ 317089 w 650958"/>
                  <a:gd name="connsiteY9" fmla="*/ 0 h 560884"/>
                  <a:gd name="connsiteX10" fmla="*/ 317089 w 650958"/>
                  <a:gd name="connsiteY10" fmla="*/ 245738 h 560884"/>
                  <a:gd name="connsiteX11" fmla="*/ 274686 w 650958"/>
                  <a:gd name="connsiteY11" fmla="*/ 173986 h 560884"/>
                  <a:gd name="connsiteX12" fmla="*/ 240178 w 650958"/>
                  <a:gd name="connsiteY12" fmla="*/ 149029 h 560884"/>
                  <a:gd name="connsiteX13" fmla="*/ 208546 w 650958"/>
                  <a:gd name="connsiteY13" fmla="*/ 152032 h 560884"/>
                  <a:gd name="connsiteX14" fmla="*/ 229240 w 650958"/>
                  <a:gd name="connsiteY14" fmla="*/ 222198 h 560884"/>
                  <a:gd name="connsiteX15" fmla="*/ 292633 w 650958"/>
                  <a:gd name="connsiteY15" fmla="*/ 264903 h 560884"/>
                  <a:gd name="connsiteX16" fmla="*/ 0 w 650958"/>
                  <a:gd name="connsiteY16" fmla="*/ 278335 h 560884"/>
                  <a:gd name="connsiteX17" fmla="*/ 17949 w 650958"/>
                  <a:gd name="connsiteY17" fmla="*/ 296318 h 560884"/>
                  <a:gd name="connsiteX18" fmla="*/ 278963 w 650958"/>
                  <a:gd name="connsiteY18" fmla="*/ 281994 h 560884"/>
                  <a:gd name="connsiteX19" fmla="*/ 229239 w 650958"/>
                  <a:gd name="connsiteY19" fmla="*/ 317084 h 560884"/>
                  <a:gd name="connsiteX20" fmla="*/ 205716 w 650958"/>
                  <a:gd name="connsiteY20" fmla="*/ 353692 h 560884"/>
                  <a:gd name="connsiteX21" fmla="*/ 208546 w 650958"/>
                  <a:gd name="connsiteY21" fmla="*/ 387250 h 560884"/>
                  <a:gd name="connsiteX22" fmla="*/ 224528 w 650958"/>
                  <a:gd name="connsiteY22" fmla="*/ 393653 h 560884"/>
                  <a:gd name="connsiteX23" fmla="*/ 240178 w 650958"/>
                  <a:gd name="connsiteY23" fmla="*/ 390253 h 560884"/>
                  <a:gd name="connsiteX24" fmla="*/ 274686 w 650958"/>
                  <a:gd name="connsiteY24" fmla="*/ 365296 h 560884"/>
                  <a:gd name="connsiteX25" fmla="*/ 317089 w 650958"/>
                  <a:gd name="connsiteY25" fmla="*/ 293544 h 560884"/>
                  <a:gd name="connsiteX26" fmla="*/ 277171 w 650958"/>
                  <a:gd name="connsiteY26" fmla="*/ 560884 h 560884"/>
                  <a:gd name="connsiteX27" fmla="*/ 333199 w 650958"/>
                  <a:gd name="connsiteY27" fmla="*/ 546895 h 560884"/>
                  <a:gd name="connsiteX28" fmla="*/ 333199 w 650958"/>
                  <a:gd name="connsiteY28" fmla="*/ 295765 h 560884"/>
                  <a:gd name="connsiteX29" fmla="*/ 373453 w 650958"/>
                  <a:gd name="connsiteY29" fmla="*/ 363016 h 560884"/>
                  <a:gd name="connsiteX30" fmla="*/ 407961 w 650958"/>
                  <a:gd name="connsiteY30" fmla="*/ 387973 h 560884"/>
                  <a:gd name="connsiteX31" fmla="*/ 423612 w 650958"/>
                  <a:gd name="connsiteY31" fmla="*/ 391373 h 560884"/>
                  <a:gd name="connsiteX32" fmla="*/ 439594 w 650958"/>
                  <a:gd name="connsiteY32" fmla="*/ 384970 h 560884"/>
                  <a:gd name="connsiteX33" fmla="*/ 442424 w 650958"/>
                  <a:gd name="connsiteY33" fmla="*/ 351412 h 560884"/>
                  <a:gd name="connsiteX34" fmla="*/ 418900 w 650958"/>
                  <a:gd name="connsiteY34" fmla="*/ 314804 h 560884"/>
                  <a:gd name="connsiteX35" fmla="*/ 373112 w 650958"/>
                  <a:gd name="connsiteY35" fmla="*/ 281993 h 560884"/>
                  <a:gd name="connsiteX36" fmla="*/ 637699 w 650958"/>
                  <a:gd name="connsiteY36" fmla="*/ 289972 h 560884"/>
                  <a:gd name="connsiteX37" fmla="*/ 650958 w 650958"/>
                  <a:gd name="connsiteY37" fmla="*/ 270508 h 560884"/>
                  <a:gd name="connsiteX38" fmla="*/ 384846 w 650958"/>
                  <a:gd name="connsiteY38" fmla="*/ 188347 h 560884"/>
                  <a:gd name="connsiteX39" fmla="*/ 413658 w 650958"/>
                  <a:gd name="connsiteY39" fmla="*/ 167293 h 560884"/>
                  <a:gd name="connsiteX40" fmla="*/ 423560 w 650958"/>
                  <a:gd name="connsiteY40" fmla="*/ 165011 h 560884"/>
                  <a:gd name="connsiteX41" fmla="*/ 428202 w 650958"/>
                  <a:gd name="connsiteY41" fmla="*/ 166394 h 560884"/>
                  <a:gd name="connsiteX42" fmla="*/ 427354 w 650958"/>
                  <a:gd name="connsiteY42" fmla="*/ 181823 h 560884"/>
                  <a:gd name="connsiteX43" fmla="*/ 407508 w 650958"/>
                  <a:gd name="connsiteY43" fmla="*/ 212390 h 560884"/>
                  <a:gd name="connsiteX44" fmla="*/ 346923 w 650958"/>
                  <a:gd name="connsiteY44" fmla="*/ 252621 h 560884"/>
                  <a:gd name="connsiteX45" fmla="*/ 384846 w 650958"/>
                  <a:gd name="connsiteY45" fmla="*/ 188347 h 560884"/>
                  <a:gd name="connsiteX46" fmla="*/ 219937 w 650958"/>
                  <a:gd name="connsiteY46" fmla="*/ 164115 h 560884"/>
                  <a:gd name="connsiteX47" fmla="*/ 224579 w 650958"/>
                  <a:gd name="connsiteY47" fmla="*/ 162732 h 560884"/>
                  <a:gd name="connsiteX48" fmla="*/ 234481 w 650958"/>
                  <a:gd name="connsiteY48" fmla="*/ 165014 h 560884"/>
                  <a:gd name="connsiteX49" fmla="*/ 263293 w 650958"/>
                  <a:gd name="connsiteY49" fmla="*/ 186069 h 560884"/>
                  <a:gd name="connsiteX50" fmla="*/ 301217 w 650958"/>
                  <a:gd name="connsiteY50" fmla="*/ 250342 h 560884"/>
                  <a:gd name="connsiteX51" fmla="*/ 240632 w 650958"/>
                  <a:gd name="connsiteY51" fmla="*/ 210111 h 560884"/>
                  <a:gd name="connsiteX52" fmla="*/ 219937 w 650958"/>
                  <a:gd name="connsiteY52" fmla="*/ 164115 h 560884"/>
                  <a:gd name="connsiteX53" fmla="*/ 263293 w 650958"/>
                  <a:gd name="connsiteY53" fmla="*/ 353210 h 560884"/>
                  <a:gd name="connsiteX54" fmla="*/ 234481 w 650958"/>
                  <a:gd name="connsiteY54" fmla="*/ 374264 h 560884"/>
                  <a:gd name="connsiteX55" fmla="*/ 219937 w 650958"/>
                  <a:gd name="connsiteY55" fmla="*/ 375163 h 560884"/>
                  <a:gd name="connsiteX56" fmla="*/ 220785 w 650958"/>
                  <a:gd name="connsiteY56" fmla="*/ 359734 h 560884"/>
                  <a:gd name="connsiteX57" fmla="*/ 240631 w 650958"/>
                  <a:gd name="connsiteY57" fmla="*/ 329167 h 560884"/>
                  <a:gd name="connsiteX58" fmla="*/ 301219 w 650958"/>
                  <a:gd name="connsiteY58" fmla="*/ 288934 h 560884"/>
                  <a:gd name="connsiteX59" fmla="*/ 263293 w 650958"/>
                  <a:gd name="connsiteY59" fmla="*/ 353210 h 560884"/>
                  <a:gd name="connsiteX60" fmla="*/ 427354 w 650958"/>
                  <a:gd name="connsiteY60" fmla="*/ 357455 h 560884"/>
                  <a:gd name="connsiteX61" fmla="*/ 428202 w 650958"/>
                  <a:gd name="connsiteY61" fmla="*/ 372884 h 560884"/>
                  <a:gd name="connsiteX62" fmla="*/ 413658 w 650958"/>
                  <a:gd name="connsiteY62" fmla="*/ 371985 h 560884"/>
                  <a:gd name="connsiteX63" fmla="*/ 384846 w 650958"/>
                  <a:gd name="connsiteY63" fmla="*/ 350931 h 560884"/>
                  <a:gd name="connsiteX64" fmla="*/ 346922 w 650958"/>
                  <a:gd name="connsiteY64" fmla="*/ 286657 h 560884"/>
                  <a:gd name="connsiteX65" fmla="*/ 407507 w 650958"/>
                  <a:gd name="connsiteY65" fmla="*/ 326888 h 560884"/>
                  <a:gd name="connsiteX66" fmla="*/ 427354 w 650958"/>
                  <a:gd name="connsiteY66" fmla="*/ 357455 h 560884"/>
                  <a:gd name="connsiteX0" fmla="*/ 650958 w 650958"/>
                  <a:gd name="connsiteY0" fmla="*/ 270508 h 563814"/>
                  <a:gd name="connsiteX1" fmla="*/ 359679 w 650958"/>
                  <a:gd name="connsiteY1" fmla="*/ 264902 h 563814"/>
                  <a:gd name="connsiteX2" fmla="*/ 418900 w 650958"/>
                  <a:gd name="connsiteY2" fmla="*/ 224475 h 563814"/>
                  <a:gd name="connsiteX3" fmla="*/ 442424 w 650958"/>
                  <a:gd name="connsiteY3" fmla="*/ 187868 h 563814"/>
                  <a:gd name="connsiteX4" fmla="*/ 439594 w 650958"/>
                  <a:gd name="connsiteY4" fmla="*/ 154310 h 563814"/>
                  <a:gd name="connsiteX5" fmla="*/ 407961 w 650958"/>
                  <a:gd name="connsiteY5" fmla="*/ 151306 h 563814"/>
                  <a:gd name="connsiteX6" fmla="*/ 373453 w 650958"/>
                  <a:gd name="connsiteY6" fmla="*/ 176263 h 563814"/>
                  <a:gd name="connsiteX7" fmla="*/ 333199 w 650958"/>
                  <a:gd name="connsiteY7" fmla="*/ 243514 h 563814"/>
                  <a:gd name="connsiteX8" fmla="*/ 333199 w 650958"/>
                  <a:gd name="connsiteY8" fmla="*/ 0 h 563814"/>
                  <a:gd name="connsiteX9" fmla="*/ 317089 w 650958"/>
                  <a:gd name="connsiteY9" fmla="*/ 0 h 563814"/>
                  <a:gd name="connsiteX10" fmla="*/ 317089 w 650958"/>
                  <a:gd name="connsiteY10" fmla="*/ 245738 h 563814"/>
                  <a:gd name="connsiteX11" fmla="*/ 274686 w 650958"/>
                  <a:gd name="connsiteY11" fmla="*/ 173986 h 563814"/>
                  <a:gd name="connsiteX12" fmla="*/ 240178 w 650958"/>
                  <a:gd name="connsiteY12" fmla="*/ 149029 h 563814"/>
                  <a:gd name="connsiteX13" fmla="*/ 208546 w 650958"/>
                  <a:gd name="connsiteY13" fmla="*/ 152032 h 563814"/>
                  <a:gd name="connsiteX14" fmla="*/ 229240 w 650958"/>
                  <a:gd name="connsiteY14" fmla="*/ 222198 h 563814"/>
                  <a:gd name="connsiteX15" fmla="*/ 292633 w 650958"/>
                  <a:gd name="connsiteY15" fmla="*/ 264903 h 563814"/>
                  <a:gd name="connsiteX16" fmla="*/ 0 w 650958"/>
                  <a:gd name="connsiteY16" fmla="*/ 278335 h 563814"/>
                  <a:gd name="connsiteX17" fmla="*/ 17949 w 650958"/>
                  <a:gd name="connsiteY17" fmla="*/ 296318 h 563814"/>
                  <a:gd name="connsiteX18" fmla="*/ 278963 w 650958"/>
                  <a:gd name="connsiteY18" fmla="*/ 281994 h 563814"/>
                  <a:gd name="connsiteX19" fmla="*/ 229239 w 650958"/>
                  <a:gd name="connsiteY19" fmla="*/ 317084 h 563814"/>
                  <a:gd name="connsiteX20" fmla="*/ 205716 w 650958"/>
                  <a:gd name="connsiteY20" fmla="*/ 353692 h 563814"/>
                  <a:gd name="connsiteX21" fmla="*/ 208546 w 650958"/>
                  <a:gd name="connsiteY21" fmla="*/ 387250 h 563814"/>
                  <a:gd name="connsiteX22" fmla="*/ 224528 w 650958"/>
                  <a:gd name="connsiteY22" fmla="*/ 393653 h 563814"/>
                  <a:gd name="connsiteX23" fmla="*/ 240178 w 650958"/>
                  <a:gd name="connsiteY23" fmla="*/ 390253 h 563814"/>
                  <a:gd name="connsiteX24" fmla="*/ 274686 w 650958"/>
                  <a:gd name="connsiteY24" fmla="*/ 365296 h 563814"/>
                  <a:gd name="connsiteX25" fmla="*/ 317089 w 650958"/>
                  <a:gd name="connsiteY25" fmla="*/ 293544 h 563814"/>
                  <a:gd name="connsiteX26" fmla="*/ 277171 w 650958"/>
                  <a:gd name="connsiteY26" fmla="*/ 560884 h 563814"/>
                  <a:gd name="connsiteX27" fmla="*/ 307491 w 650958"/>
                  <a:gd name="connsiteY27" fmla="*/ 563814 h 563814"/>
                  <a:gd name="connsiteX28" fmla="*/ 333199 w 650958"/>
                  <a:gd name="connsiteY28" fmla="*/ 295765 h 563814"/>
                  <a:gd name="connsiteX29" fmla="*/ 373453 w 650958"/>
                  <a:gd name="connsiteY29" fmla="*/ 363016 h 563814"/>
                  <a:gd name="connsiteX30" fmla="*/ 407961 w 650958"/>
                  <a:gd name="connsiteY30" fmla="*/ 387973 h 563814"/>
                  <a:gd name="connsiteX31" fmla="*/ 423612 w 650958"/>
                  <a:gd name="connsiteY31" fmla="*/ 391373 h 563814"/>
                  <a:gd name="connsiteX32" fmla="*/ 439594 w 650958"/>
                  <a:gd name="connsiteY32" fmla="*/ 384970 h 563814"/>
                  <a:gd name="connsiteX33" fmla="*/ 442424 w 650958"/>
                  <a:gd name="connsiteY33" fmla="*/ 351412 h 563814"/>
                  <a:gd name="connsiteX34" fmla="*/ 418900 w 650958"/>
                  <a:gd name="connsiteY34" fmla="*/ 314804 h 563814"/>
                  <a:gd name="connsiteX35" fmla="*/ 373112 w 650958"/>
                  <a:gd name="connsiteY35" fmla="*/ 281993 h 563814"/>
                  <a:gd name="connsiteX36" fmla="*/ 637699 w 650958"/>
                  <a:gd name="connsiteY36" fmla="*/ 289972 h 563814"/>
                  <a:gd name="connsiteX37" fmla="*/ 650958 w 650958"/>
                  <a:gd name="connsiteY37" fmla="*/ 270508 h 563814"/>
                  <a:gd name="connsiteX38" fmla="*/ 384846 w 650958"/>
                  <a:gd name="connsiteY38" fmla="*/ 188347 h 563814"/>
                  <a:gd name="connsiteX39" fmla="*/ 413658 w 650958"/>
                  <a:gd name="connsiteY39" fmla="*/ 167293 h 563814"/>
                  <a:gd name="connsiteX40" fmla="*/ 423560 w 650958"/>
                  <a:gd name="connsiteY40" fmla="*/ 165011 h 563814"/>
                  <a:gd name="connsiteX41" fmla="*/ 428202 w 650958"/>
                  <a:gd name="connsiteY41" fmla="*/ 166394 h 563814"/>
                  <a:gd name="connsiteX42" fmla="*/ 427354 w 650958"/>
                  <a:gd name="connsiteY42" fmla="*/ 181823 h 563814"/>
                  <a:gd name="connsiteX43" fmla="*/ 407508 w 650958"/>
                  <a:gd name="connsiteY43" fmla="*/ 212390 h 563814"/>
                  <a:gd name="connsiteX44" fmla="*/ 346923 w 650958"/>
                  <a:gd name="connsiteY44" fmla="*/ 252621 h 563814"/>
                  <a:gd name="connsiteX45" fmla="*/ 384846 w 650958"/>
                  <a:gd name="connsiteY45" fmla="*/ 188347 h 563814"/>
                  <a:gd name="connsiteX46" fmla="*/ 219937 w 650958"/>
                  <a:gd name="connsiteY46" fmla="*/ 164115 h 563814"/>
                  <a:gd name="connsiteX47" fmla="*/ 224579 w 650958"/>
                  <a:gd name="connsiteY47" fmla="*/ 162732 h 563814"/>
                  <a:gd name="connsiteX48" fmla="*/ 234481 w 650958"/>
                  <a:gd name="connsiteY48" fmla="*/ 165014 h 563814"/>
                  <a:gd name="connsiteX49" fmla="*/ 263293 w 650958"/>
                  <a:gd name="connsiteY49" fmla="*/ 186069 h 563814"/>
                  <a:gd name="connsiteX50" fmla="*/ 301217 w 650958"/>
                  <a:gd name="connsiteY50" fmla="*/ 250342 h 563814"/>
                  <a:gd name="connsiteX51" fmla="*/ 240632 w 650958"/>
                  <a:gd name="connsiteY51" fmla="*/ 210111 h 563814"/>
                  <a:gd name="connsiteX52" fmla="*/ 219937 w 650958"/>
                  <a:gd name="connsiteY52" fmla="*/ 164115 h 563814"/>
                  <a:gd name="connsiteX53" fmla="*/ 263293 w 650958"/>
                  <a:gd name="connsiteY53" fmla="*/ 353210 h 563814"/>
                  <a:gd name="connsiteX54" fmla="*/ 234481 w 650958"/>
                  <a:gd name="connsiteY54" fmla="*/ 374264 h 563814"/>
                  <a:gd name="connsiteX55" fmla="*/ 219937 w 650958"/>
                  <a:gd name="connsiteY55" fmla="*/ 375163 h 563814"/>
                  <a:gd name="connsiteX56" fmla="*/ 220785 w 650958"/>
                  <a:gd name="connsiteY56" fmla="*/ 359734 h 563814"/>
                  <a:gd name="connsiteX57" fmla="*/ 240631 w 650958"/>
                  <a:gd name="connsiteY57" fmla="*/ 329167 h 563814"/>
                  <a:gd name="connsiteX58" fmla="*/ 301219 w 650958"/>
                  <a:gd name="connsiteY58" fmla="*/ 288934 h 563814"/>
                  <a:gd name="connsiteX59" fmla="*/ 263293 w 650958"/>
                  <a:gd name="connsiteY59" fmla="*/ 353210 h 563814"/>
                  <a:gd name="connsiteX60" fmla="*/ 427354 w 650958"/>
                  <a:gd name="connsiteY60" fmla="*/ 357455 h 563814"/>
                  <a:gd name="connsiteX61" fmla="*/ 428202 w 650958"/>
                  <a:gd name="connsiteY61" fmla="*/ 372884 h 563814"/>
                  <a:gd name="connsiteX62" fmla="*/ 413658 w 650958"/>
                  <a:gd name="connsiteY62" fmla="*/ 371985 h 563814"/>
                  <a:gd name="connsiteX63" fmla="*/ 384846 w 650958"/>
                  <a:gd name="connsiteY63" fmla="*/ 350931 h 563814"/>
                  <a:gd name="connsiteX64" fmla="*/ 346922 w 650958"/>
                  <a:gd name="connsiteY64" fmla="*/ 286657 h 563814"/>
                  <a:gd name="connsiteX65" fmla="*/ 407507 w 650958"/>
                  <a:gd name="connsiteY65" fmla="*/ 326888 h 563814"/>
                  <a:gd name="connsiteX66" fmla="*/ 427354 w 650958"/>
                  <a:gd name="connsiteY66" fmla="*/ 357455 h 563814"/>
                  <a:gd name="connsiteX0" fmla="*/ 650958 w 650958"/>
                  <a:gd name="connsiteY0" fmla="*/ 270508 h 560884"/>
                  <a:gd name="connsiteX1" fmla="*/ 359679 w 650958"/>
                  <a:gd name="connsiteY1" fmla="*/ 264902 h 560884"/>
                  <a:gd name="connsiteX2" fmla="*/ 418900 w 650958"/>
                  <a:gd name="connsiteY2" fmla="*/ 224475 h 560884"/>
                  <a:gd name="connsiteX3" fmla="*/ 442424 w 650958"/>
                  <a:gd name="connsiteY3" fmla="*/ 187868 h 560884"/>
                  <a:gd name="connsiteX4" fmla="*/ 439594 w 650958"/>
                  <a:gd name="connsiteY4" fmla="*/ 154310 h 560884"/>
                  <a:gd name="connsiteX5" fmla="*/ 407961 w 650958"/>
                  <a:gd name="connsiteY5" fmla="*/ 151306 h 560884"/>
                  <a:gd name="connsiteX6" fmla="*/ 373453 w 650958"/>
                  <a:gd name="connsiteY6" fmla="*/ 176263 h 560884"/>
                  <a:gd name="connsiteX7" fmla="*/ 333199 w 650958"/>
                  <a:gd name="connsiteY7" fmla="*/ 243514 h 560884"/>
                  <a:gd name="connsiteX8" fmla="*/ 333199 w 650958"/>
                  <a:gd name="connsiteY8" fmla="*/ 0 h 560884"/>
                  <a:gd name="connsiteX9" fmla="*/ 317089 w 650958"/>
                  <a:gd name="connsiteY9" fmla="*/ 0 h 560884"/>
                  <a:gd name="connsiteX10" fmla="*/ 317089 w 650958"/>
                  <a:gd name="connsiteY10" fmla="*/ 245738 h 560884"/>
                  <a:gd name="connsiteX11" fmla="*/ 274686 w 650958"/>
                  <a:gd name="connsiteY11" fmla="*/ 173986 h 560884"/>
                  <a:gd name="connsiteX12" fmla="*/ 240178 w 650958"/>
                  <a:gd name="connsiteY12" fmla="*/ 149029 h 560884"/>
                  <a:gd name="connsiteX13" fmla="*/ 208546 w 650958"/>
                  <a:gd name="connsiteY13" fmla="*/ 152032 h 560884"/>
                  <a:gd name="connsiteX14" fmla="*/ 229240 w 650958"/>
                  <a:gd name="connsiteY14" fmla="*/ 222198 h 560884"/>
                  <a:gd name="connsiteX15" fmla="*/ 292633 w 650958"/>
                  <a:gd name="connsiteY15" fmla="*/ 264903 h 560884"/>
                  <a:gd name="connsiteX16" fmla="*/ 0 w 650958"/>
                  <a:gd name="connsiteY16" fmla="*/ 278335 h 560884"/>
                  <a:gd name="connsiteX17" fmla="*/ 17949 w 650958"/>
                  <a:gd name="connsiteY17" fmla="*/ 296318 h 560884"/>
                  <a:gd name="connsiteX18" fmla="*/ 278963 w 650958"/>
                  <a:gd name="connsiteY18" fmla="*/ 281994 h 560884"/>
                  <a:gd name="connsiteX19" fmla="*/ 229239 w 650958"/>
                  <a:gd name="connsiteY19" fmla="*/ 317084 h 560884"/>
                  <a:gd name="connsiteX20" fmla="*/ 205716 w 650958"/>
                  <a:gd name="connsiteY20" fmla="*/ 353692 h 560884"/>
                  <a:gd name="connsiteX21" fmla="*/ 208546 w 650958"/>
                  <a:gd name="connsiteY21" fmla="*/ 387250 h 560884"/>
                  <a:gd name="connsiteX22" fmla="*/ 224528 w 650958"/>
                  <a:gd name="connsiteY22" fmla="*/ 393653 h 560884"/>
                  <a:gd name="connsiteX23" fmla="*/ 240178 w 650958"/>
                  <a:gd name="connsiteY23" fmla="*/ 390253 h 560884"/>
                  <a:gd name="connsiteX24" fmla="*/ 274686 w 650958"/>
                  <a:gd name="connsiteY24" fmla="*/ 365296 h 560884"/>
                  <a:gd name="connsiteX25" fmla="*/ 317089 w 650958"/>
                  <a:gd name="connsiteY25" fmla="*/ 293544 h 560884"/>
                  <a:gd name="connsiteX26" fmla="*/ 277171 w 650958"/>
                  <a:gd name="connsiteY26" fmla="*/ 560884 h 560884"/>
                  <a:gd name="connsiteX27" fmla="*/ 302801 w 650958"/>
                  <a:gd name="connsiteY27" fmla="*/ 560548 h 560884"/>
                  <a:gd name="connsiteX28" fmla="*/ 333199 w 650958"/>
                  <a:gd name="connsiteY28" fmla="*/ 295765 h 560884"/>
                  <a:gd name="connsiteX29" fmla="*/ 373453 w 650958"/>
                  <a:gd name="connsiteY29" fmla="*/ 363016 h 560884"/>
                  <a:gd name="connsiteX30" fmla="*/ 407961 w 650958"/>
                  <a:gd name="connsiteY30" fmla="*/ 387973 h 560884"/>
                  <a:gd name="connsiteX31" fmla="*/ 423612 w 650958"/>
                  <a:gd name="connsiteY31" fmla="*/ 391373 h 560884"/>
                  <a:gd name="connsiteX32" fmla="*/ 439594 w 650958"/>
                  <a:gd name="connsiteY32" fmla="*/ 384970 h 560884"/>
                  <a:gd name="connsiteX33" fmla="*/ 442424 w 650958"/>
                  <a:gd name="connsiteY33" fmla="*/ 351412 h 560884"/>
                  <a:gd name="connsiteX34" fmla="*/ 418900 w 650958"/>
                  <a:gd name="connsiteY34" fmla="*/ 314804 h 560884"/>
                  <a:gd name="connsiteX35" fmla="*/ 373112 w 650958"/>
                  <a:gd name="connsiteY35" fmla="*/ 281993 h 560884"/>
                  <a:gd name="connsiteX36" fmla="*/ 637699 w 650958"/>
                  <a:gd name="connsiteY36" fmla="*/ 289972 h 560884"/>
                  <a:gd name="connsiteX37" fmla="*/ 650958 w 650958"/>
                  <a:gd name="connsiteY37" fmla="*/ 270508 h 560884"/>
                  <a:gd name="connsiteX38" fmla="*/ 384846 w 650958"/>
                  <a:gd name="connsiteY38" fmla="*/ 188347 h 560884"/>
                  <a:gd name="connsiteX39" fmla="*/ 413658 w 650958"/>
                  <a:gd name="connsiteY39" fmla="*/ 167293 h 560884"/>
                  <a:gd name="connsiteX40" fmla="*/ 423560 w 650958"/>
                  <a:gd name="connsiteY40" fmla="*/ 165011 h 560884"/>
                  <a:gd name="connsiteX41" fmla="*/ 428202 w 650958"/>
                  <a:gd name="connsiteY41" fmla="*/ 166394 h 560884"/>
                  <a:gd name="connsiteX42" fmla="*/ 427354 w 650958"/>
                  <a:gd name="connsiteY42" fmla="*/ 181823 h 560884"/>
                  <a:gd name="connsiteX43" fmla="*/ 407508 w 650958"/>
                  <a:gd name="connsiteY43" fmla="*/ 212390 h 560884"/>
                  <a:gd name="connsiteX44" fmla="*/ 346923 w 650958"/>
                  <a:gd name="connsiteY44" fmla="*/ 252621 h 560884"/>
                  <a:gd name="connsiteX45" fmla="*/ 384846 w 650958"/>
                  <a:gd name="connsiteY45" fmla="*/ 188347 h 560884"/>
                  <a:gd name="connsiteX46" fmla="*/ 219937 w 650958"/>
                  <a:gd name="connsiteY46" fmla="*/ 164115 h 560884"/>
                  <a:gd name="connsiteX47" fmla="*/ 224579 w 650958"/>
                  <a:gd name="connsiteY47" fmla="*/ 162732 h 560884"/>
                  <a:gd name="connsiteX48" fmla="*/ 234481 w 650958"/>
                  <a:gd name="connsiteY48" fmla="*/ 165014 h 560884"/>
                  <a:gd name="connsiteX49" fmla="*/ 263293 w 650958"/>
                  <a:gd name="connsiteY49" fmla="*/ 186069 h 560884"/>
                  <a:gd name="connsiteX50" fmla="*/ 301217 w 650958"/>
                  <a:gd name="connsiteY50" fmla="*/ 250342 h 560884"/>
                  <a:gd name="connsiteX51" fmla="*/ 240632 w 650958"/>
                  <a:gd name="connsiteY51" fmla="*/ 210111 h 560884"/>
                  <a:gd name="connsiteX52" fmla="*/ 219937 w 650958"/>
                  <a:gd name="connsiteY52" fmla="*/ 164115 h 560884"/>
                  <a:gd name="connsiteX53" fmla="*/ 263293 w 650958"/>
                  <a:gd name="connsiteY53" fmla="*/ 353210 h 560884"/>
                  <a:gd name="connsiteX54" fmla="*/ 234481 w 650958"/>
                  <a:gd name="connsiteY54" fmla="*/ 374264 h 560884"/>
                  <a:gd name="connsiteX55" fmla="*/ 219937 w 650958"/>
                  <a:gd name="connsiteY55" fmla="*/ 375163 h 560884"/>
                  <a:gd name="connsiteX56" fmla="*/ 220785 w 650958"/>
                  <a:gd name="connsiteY56" fmla="*/ 359734 h 560884"/>
                  <a:gd name="connsiteX57" fmla="*/ 240631 w 650958"/>
                  <a:gd name="connsiteY57" fmla="*/ 329167 h 560884"/>
                  <a:gd name="connsiteX58" fmla="*/ 301219 w 650958"/>
                  <a:gd name="connsiteY58" fmla="*/ 288934 h 560884"/>
                  <a:gd name="connsiteX59" fmla="*/ 263293 w 650958"/>
                  <a:gd name="connsiteY59" fmla="*/ 353210 h 560884"/>
                  <a:gd name="connsiteX60" fmla="*/ 427354 w 650958"/>
                  <a:gd name="connsiteY60" fmla="*/ 357455 h 560884"/>
                  <a:gd name="connsiteX61" fmla="*/ 428202 w 650958"/>
                  <a:gd name="connsiteY61" fmla="*/ 372884 h 560884"/>
                  <a:gd name="connsiteX62" fmla="*/ 413658 w 650958"/>
                  <a:gd name="connsiteY62" fmla="*/ 371985 h 560884"/>
                  <a:gd name="connsiteX63" fmla="*/ 384846 w 650958"/>
                  <a:gd name="connsiteY63" fmla="*/ 350931 h 560884"/>
                  <a:gd name="connsiteX64" fmla="*/ 346922 w 650958"/>
                  <a:gd name="connsiteY64" fmla="*/ 286657 h 560884"/>
                  <a:gd name="connsiteX65" fmla="*/ 407507 w 650958"/>
                  <a:gd name="connsiteY65" fmla="*/ 326888 h 560884"/>
                  <a:gd name="connsiteX66" fmla="*/ 427354 w 650958"/>
                  <a:gd name="connsiteY66" fmla="*/ 357455 h 560884"/>
                  <a:gd name="connsiteX0" fmla="*/ 650958 w 650958"/>
                  <a:gd name="connsiteY0" fmla="*/ 342224 h 632600"/>
                  <a:gd name="connsiteX1" fmla="*/ 359679 w 650958"/>
                  <a:gd name="connsiteY1" fmla="*/ 336618 h 632600"/>
                  <a:gd name="connsiteX2" fmla="*/ 418900 w 650958"/>
                  <a:gd name="connsiteY2" fmla="*/ 296191 h 632600"/>
                  <a:gd name="connsiteX3" fmla="*/ 442424 w 650958"/>
                  <a:gd name="connsiteY3" fmla="*/ 259584 h 632600"/>
                  <a:gd name="connsiteX4" fmla="*/ 439594 w 650958"/>
                  <a:gd name="connsiteY4" fmla="*/ 226026 h 632600"/>
                  <a:gd name="connsiteX5" fmla="*/ 407961 w 650958"/>
                  <a:gd name="connsiteY5" fmla="*/ 223022 h 632600"/>
                  <a:gd name="connsiteX6" fmla="*/ 373453 w 650958"/>
                  <a:gd name="connsiteY6" fmla="*/ 247979 h 632600"/>
                  <a:gd name="connsiteX7" fmla="*/ 333199 w 650958"/>
                  <a:gd name="connsiteY7" fmla="*/ 315230 h 632600"/>
                  <a:gd name="connsiteX8" fmla="*/ 366886 w 650958"/>
                  <a:gd name="connsiteY8" fmla="*/ 0 h 632600"/>
                  <a:gd name="connsiteX9" fmla="*/ 317089 w 650958"/>
                  <a:gd name="connsiteY9" fmla="*/ 71716 h 632600"/>
                  <a:gd name="connsiteX10" fmla="*/ 317089 w 650958"/>
                  <a:gd name="connsiteY10" fmla="*/ 317454 h 632600"/>
                  <a:gd name="connsiteX11" fmla="*/ 274686 w 650958"/>
                  <a:gd name="connsiteY11" fmla="*/ 245702 h 632600"/>
                  <a:gd name="connsiteX12" fmla="*/ 240178 w 650958"/>
                  <a:gd name="connsiteY12" fmla="*/ 220745 h 632600"/>
                  <a:gd name="connsiteX13" fmla="*/ 208546 w 650958"/>
                  <a:gd name="connsiteY13" fmla="*/ 223748 h 632600"/>
                  <a:gd name="connsiteX14" fmla="*/ 229240 w 650958"/>
                  <a:gd name="connsiteY14" fmla="*/ 293914 h 632600"/>
                  <a:gd name="connsiteX15" fmla="*/ 292633 w 650958"/>
                  <a:gd name="connsiteY15" fmla="*/ 336619 h 632600"/>
                  <a:gd name="connsiteX16" fmla="*/ 0 w 650958"/>
                  <a:gd name="connsiteY16" fmla="*/ 350051 h 632600"/>
                  <a:gd name="connsiteX17" fmla="*/ 17949 w 650958"/>
                  <a:gd name="connsiteY17" fmla="*/ 368034 h 632600"/>
                  <a:gd name="connsiteX18" fmla="*/ 278963 w 650958"/>
                  <a:gd name="connsiteY18" fmla="*/ 353710 h 632600"/>
                  <a:gd name="connsiteX19" fmla="*/ 229239 w 650958"/>
                  <a:gd name="connsiteY19" fmla="*/ 388800 h 632600"/>
                  <a:gd name="connsiteX20" fmla="*/ 205716 w 650958"/>
                  <a:gd name="connsiteY20" fmla="*/ 425408 h 632600"/>
                  <a:gd name="connsiteX21" fmla="*/ 208546 w 650958"/>
                  <a:gd name="connsiteY21" fmla="*/ 458966 h 632600"/>
                  <a:gd name="connsiteX22" fmla="*/ 224528 w 650958"/>
                  <a:gd name="connsiteY22" fmla="*/ 465369 h 632600"/>
                  <a:gd name="connsiteX23" fmla="*/ 240178 w 650958"/>
                  <a:gd name="connsiteY23" fmla="*/ 461969 h 632600"/>
                  <a:gd name="connsiteX24" fmla="*/ 274686 w 650958"/>
                  <a:gd name="connsiteY24" fmla="*/ 437012 h 632600"/>
                  <a:gd name="connsiteX25" fmla="*/ 317089 w 650958"/>
                  <a:gd name="connsiteY25" fmla="*/ 365260 h 632600"/>
                  <a:gd name="connsiteX26" fmla="*/ 277171 w 650958"/>
                  <a:gd name="connsiteY26" fmla="*/ 632600 h 632600"/>
                  <a:gd name="connsiteX27" fmla="*/ 302801 w 650958"/>
                  <a:gd name="connsiteY27" fmla="*/ 632264 h 632600"/>
                  <a:gd name="connsiteX28" fmla="*/ 333199 w 650958"/>
                  <a:gd name="connsiteY28" fmla="*/ 367481 h 632600"/>
                  <a:gd name="connsiteX29" fmla="*/ 373453 w 650958"/>
                  <a:gd name="connsiteY29" fmla="*/ 434732 h 632600"/>
                  <a:gd name="connsiteX30" fmla="*/ 407961 w 650958"/>
                  <a:gd name="connsiteY30" fmla="*/ 459689 h 632600"/>
                  <a:gd name="connsiteX31" fmla="*/ 423612 w 650958"/>
                  <a:gd name="connsiteY31" fmla="*/ 463089 h 632600"/>
                  <a:gd name="connsiteX32" fmla="*/ 439594 w 650958"/>
                  <a:gd name="connsiteY32" fmla="*/ 456686 h 632600"/>
                  <a:gd name="connsiteX33" fmla="*/ 442424 w 650958"/>
                  <a:gd name="connsiteY33" fmla="*/ 423128 h 632600"/>
                  <a:gd name="connsiteX34" fmla="*/ 418900 w 650958"/>
                  <a:gd name="connsiteY34" fmla="*/ 386520 h 632600"/>
                  <a:gd name="connsiteX35" fmla="*/ 373112 w 650958"/>
                  <a:gd name="connsiteY35" fmla="*/ 353709 h 632600"/>
                  <a:gd name="connsiteX36" fmla="*/ 637699 w 650958"/>
                  <a:gd name="connsiteY36" fmla="*/ 361688 h 632600"/>
                  <a:gd name="connsiteX37" fmla="*/ 650958 w 650958"/>
                  <a:gd name="connsiteY37" fmla="*/ 342224 h 632600"/>
                  <a:gd name="connsiteX38" fmla="*/ 384846 w 650958"/>
                  <a:gd name="connsiteY38" fmla="*/ 260063 h 632600"/>
                  <a:gd name="connsiteX39" fmla="*/ 413658 w 650958"/>
                  <a:gd name="connsiteY39" fmla="*/ 239009 h 632600"/>
                  <a:gd name="connsiteX40" fmla="*/ 423560 w 650958"/>
                  <a:gd name="connsiteY40" fmla="*/ 236727 h 632600"/>
                  <a:gd name="connsiteX41" fmla="*/ 428202 w 650958"/>
                  <a:gd name="connsiteY41" fmla="*/ 238110 h 632600"/>
                  <a:gd name="connsiteX42" fmla="*/ 427354 w 650958"/>
                  <a:gd name="connsiteY42" fmla="*/ 253539 h 632600"/>
                  <a:gd name="connsiteX43" fmla="*/ 407508 w 650958"/>
                  <a:gd name="connsiteY43" fmla="*/ 284106 h 632600"/>
                  <a:gd name="connsiteX44" fmla="*/ 346923 w 650958"/>
                  <a:gd name="connsiteY44" fmla="*/ 324337 h 632600"/>
                  <a:gd name="connsiteX45" fmla="*/ 384846 w 650958"/>
                  <a:gd name="connsiteY45" fmla="*/ 260063 h 632600"/>
                  <a:gd name="connsiteX46" fmla="*/ 219937 w 650958"/>
                  <a:gd name="connsiteY46" fmla="*/ 235831 h 632600"/>
                  <a:gd name="connsiteX47" fmla="*/ 224579 w 650958"/>
                  <a:gd name="connsiteY47" fmla="*/ 234448 h 632600"/>
                  <a:gd name="connsiteX48" fmla="*/ 234481 w 650958"/>
                  <a:gd name="connsiteY48" fmla="*/ 236730 h 632600"/>
                  <a:gd name="connsiteX49" fmla="*/ 263293 w 650958"/>
                  <a:gd name="connsiteY49" fmla="*/ 257785 h 632600"/>
                  <a:gd name="connsiteX50" fmla="*/ 301217 w 650958"/>
                  <a:gd name="connsiteY50" fmla="*/ 322058 h 632600"/>
                  <a:gd name="connsiteX51" fmla="*/ 240632 w 650958"/>
                  <a:gd name="connsiteY51" fmla="*/ 281827 h 632600"/>
                  <a:gd name="connsiteX52" fmla="*/ 219937 w 650958"/>
                  <a:gd name="connsiteY52" fmla="*/ 235831 h 632600"/>
                  <a:gd name="connsiteX53" fmla="*/ 263293 w 650958"/>
                  <a:gd name="connsiteY53" fmla="*/ 424926 h 632600"/>
                  <a:gd name="connsiteX54" fmla="*/ 234481 w 650958"/>
                  <a:gd name="connsiteY54" fmla="*/ 445980 h 632600"/>
                  <a:gd name="connsiteX55" fmla="*/ 219937 w 650958"/>
                  <a:gd name="connsiteY55" fmla="*/ 446879 h 632600"/>
                  <a:gd name="connsiteX56" fmla="*/ 220785 w 650958"/>
                  <a:gd name="connsiteY56" fmla="*/ 431450 h 632600"/>
                  <a:gd name="connsiteX57" fmla="*/ 240631 w 650958"/>
                  <a:gd name="connsiteY57" fmla="*/ 400883 h 632600"/>
                  <a:gd name="connsiteX58" fmla="*/ 301219 w 650958"/>
                  <a:gd name="connsiteY58" fmla="*/ 360650 h 632600"/>
                  <a:gd name="connsiteX59" fmla="*/ 263293 w 650958"/>
                  <a:gd name="connsiteY59" fmla="*/ 424926 h 632600"/>
                  <a:gd name="connsiteX60" fmla="*/ 427354 w 650958"/>
                  <a:gd name="connsiteY60" fmla="*/ 429171 h 632600"/>
                  <a:gd name="connsiteX61" fmla="*/ 428202 w 650958"/>
                  <a:gd name="connsiteY61" fmla="*/ 444600 h 632600"/>
                  <a:gd name="connsiteX62" fmla="*/ 413658 w 650958"/>
                  <a:gd name="connsiteY62" fmla="*/ 443701 h 632600"/>
                  <a:gd name="connsiteX63" fmla="*/ 384846 w 650958"/>
                  <a:gd name="connsiteY63" fmla="*/ 422647 h 632600"/>
                  <a:gd name="connsiteX64" fmla="*/ 346922 w 650958"/>
                  <a:gd name="connsiteY64" fmla="*/ 358373 h 632600"/>
                  <a:gd name="connsiteX65" fmla="*/ 407507 w 650958"/>
                  <a:gd name="connsiteY65" fmla="*/ 398604 h 632600"/>
                  <a:gd name="connsiteX66" fmla="*/ 427354 w 650958"/>
                  <a:gd name="connsiteY66" fmla="*/ 429171 h 632600"/>
                  <a:gd name="connsiteX0" fmla="*/ 650958 w 650958"/>
                  <a:gd name="connsiteY0" fmla="*/ 342224 h 632600"/>
                  <a:gd name="connsiteX1" fmla="*/ 359679 w 650958"/>
                  <a:gd name="connsiteY1" fmla="*/ 336618 h 632600"/>
                  <a:gd name="connsiteX2" fmla="*/ 418900 w 650958"/>
                  <a:gd name="connsiteY2" fmla="*/ 296191 h 632600"/>
                  <a:gd name="connsiteX3" fmla="*/ 442424 w 650958"/>
                  <a:gd name="connsiteY3" fmla="*/ 259584 h 632600"/>
                  <a:gd name="connsiteX4" fmla="*/ 439594 w 650958"/>
                  <a:gd name="connsiteY4" fmla="*/ 226026 h 632600"/>
                  <a:gd name="connsiteX5" fmla="*/ 407961 w 650958"/>
                  <a:gd name="connsiteY5" fmla="*/ 223022 h 632600"/>
                  <a:gd name="connsiteX6" fmla="*/ 373453 w 650958"/>
                  <a:gd name="connsiteY6" fmla="*/ 247979 h 632600"/>
                  <a:gd name="connsiteX7" fmla="*/ 333199 w 650958"/>
                  <a:gd name="connsiteY7" fmla="*/ 315230 h 632600"/>
                  <a:gd name="connsiteX8" fmla="*/ 366886 w 650958"/>
                  <a:gd name="connsiteY8" fmla="*/ 0 h 632600"/>
                  <a:gd name="connsiteX9" fmla="*/ 331125 w 650958"/>
                  <a:gd name="connsiteY9" fmla="*/ 4886 h 632600"/>
                  <a:gd name="connsiteX10" fmla="*/ 317089 w 650958"/>
                  <a:gd name="connsiteY10" fmla="*/ 317454 h 632600"/>
                  <a:gd name="connsiteX11" fmla="*/ 274686 w 650958"/>
                  <a:gd name="connsiteY11" fmla="*/ 245702 h 632600"/>
                  <a:gd name="connsiteX12" fmla="*/ 240178 w 650958"/>
                  <a:gd name="connsiteY12" fmla="*/ 220745 h 632600"/>
                  <a:gd name="connsiteX13" fmla="*/ 208546 w 650958"/>
                  <a:gd name="connsiteY13" fmla="*/ 223748 h 632600"/>
                  <a:gd name="connsiteX14" fmla="*/ 229240 w 650958"/>
                  <a:gd name="connsiteY14" fmla="*/ 293914 h 632600"/>
                  <a:gd name="connsiteX15" fmla="*/ 292633 w 650958"/>
                  <a:gd name="connsiteY15" fmla="*/ 336619 h 632600"/>
                  <a:gd name="connsiteX16" fmla="*/ 0 w 650958"/>
                  <a:gd name="connsiteY16" fmla="*/ 350051 h 632600"/>
                  <a:gd name="connsiteX17" fmla="*/ 17949 w 650958"/>
                  <a:gd name="connsiteY17" fmla="*/ 368034 h 632600"/>
                  <a:gd name="connsiteX18" fmla="*/ 278963 w 650958"/>
                  <a:gd name="connsiteY18" fmla="*/ 353710 h 632600"/>
                  <a:gd name="connsiteX19" fmla="*/ 229239 w 650958"/>
                  <a:gd name="connsiteY19" fmla="*/ 388800 h 632600"/>
                  <a:gd name="connsiteX20" fmla="*/ 205716 w 650958"/>
                  <a:gd name="connsiteY20" fmla="*/ 425408 h 632600"/>
                  <a:gd name="connsiteX21" fmla="*/ 208546 w 650958"/>
                  <a:gd name="connsiteY21" fmla="*/ 458966 h 632600"/>
                  <a:gd name="connsiteX22" fmla="*/ 224528 w 650958"/>
                  <a:gd name="connsiteY22" fmla="*/ 465369 h 632600"/>
                  <a:gd name="connsiteX23" fmla="*/ 240178 w 650958"/>
                  <a:gd name="connsiteY23" fmla="*/ 461969 h 632600"/>
                  <a:gd name="connsiteX24" fmla="*/ 274686 w 650958"/>
                  <a:gd name="connsiteY24" fmla="*/ 437012 h 632600"/>
                  <a:gd name="connsiteX25" fmla="*/ 317089 w 650958"/>
                  <a:gd name="connsiteY25" fmla="*/ 365260 h 632600"/>
                  <a:gd name="connsiteX26" fmla="*/ 277171 w 650958"/>
                  <a:gd name="connsiteY26" fmla="*/ 632600 h 632600"/>
                  <a:gd name="connsiteX27" fmla="*/ 302801 w 650958"/>
                  <a:gd name="connsiteY27" fmla="*/ 632264 h 632600"/>
                  <a:gd name="connsiteX28" fmla="*/ 333199 w 650958"/>
                  <a:gd name="connsiteY28" fmla="*/ 367481 h 632600"/>
                  <a:gd name="connsiteX29" fmla="*/ 373453 w 650958"/>
                  <a:gd name="connsiteY29" fmla="*/ 434732 h 632600"/>
                  <a:gd name="connsiteX30" fmla="*/ 407961 w 650958"/>
                  <a:gd name="connsiteY30" fmla="*/ 459689 h 632600"/>
                  <a:gd name="connsiteX31" fmla="*/ 423612 w 650958"/>
                  <a:gd name="connsiteY31" fmla="*/ 463089 h 632600"/>
                  <a:gd name="connsiteX32" fmla="*/ 439594 w 650958"/>
                  <a:gd name="connsiteY32" fmla="*/ 456686 h 632600"/>
                  <a:gd name="connsiteX33" fmla="*/ 442424 w 650958"/>
                  <a:gd name="connsiteY33" fmla="*/ 423128 h 632600"/>
                  <a:gd name="connsiteX34" fmla="*/ 418900 w 650958"/>
                  <a:gd name="connsiteY34" fmla="*/ 386520 h 632600"/>
                  <a:gd name="connsiteX35" fmla="*/ 373112 w 650958"/>
                  <a:gd name="connsiteY35" fmla="*/ 353709 h 632600"/>
                  <a:gd name="connsiteX36" fmla="*/ 637699 w 650958"/>
                  <a:gd name="connsiteY36" fmla="*/ 361688 h 632600"/>
                  <a:gd name="connsiteX37" fmla="*/ 650958 w 650958"/>
                  <a:gd name="connsiteY37" fmla="*/ 342224 h 632600"/>
                  <a:gd name="connsiteX38" fmla="*/ 384846 w 650958"/>
                  <a:gd name="connsiteY38" fmla="*/ 260063 h 632600"/>
                  <a:gd name="connsiteX39" fmla="*/ 413658 w 650958"/>
                  <a:gd name="connsiteY39" fmla="*/ 239009 h 632600"/>
                  <a:gd name="connsiteX40" fmla="*/ 423560 w 650958"/>
                  <a:gd name="connsiteY40" fmla="*/ 236727 h 632600"/>
                  <a:gd name="connsiteX41" fmla="*/ 428202 w 650958"/>
                  <a:gd name="connsiteY41" fmla="*/ 238110 h 632600"/>
                  <a:gd name="connsiteX42" fmla="*/ 427354 w 650958"/>
                  <a:gd name="connsiteY42" fmla="*/ 253539 h 632600"/>
                  <a:gd name="connsiteX43" fmla="*/ 407508 w 650958"/>
                  <a:gd name="connsiteY43" fmla="*/ 284106 h 632600"/>
                  <a:gd name="connsiteX44" fmla="*/ 346923 w 650958"/>
                  <a:gd name="connsiteY44" fmla="*/ 324337 h 632600"/>
                  <a:gd name="connsiteX45" fmla="*/ 384846 w 650958"/>
                  <a:gd name="connsiteY45" fmla="*/ 260063 h 632600"/>
                  <a:gd name="connsiteX46" fmla="*/ 219937 w 650958"/>
                  <a:gd name="connsiteY46" fmla="*/ 235831 h 632600"/>
                  <a:gd name="connsiteX47" fmla="*/ 224579 w 650958"/>
                  <a:gd name="connsiteY47" fmla="*/ 234448 h 632600"/>
                  <a:gd name="connsiteX48" fmla="*/ 234481 w 650958"/>
                  <a:gd name="connsiteY48" fmla="*/ 236730 h 632600"/>
                  <a:gd name="connsiteX49" fmla="*/ 263293 w 650958"/>
                  <a:gd name="connsiteY49" fmla="*/ 257785 h 632600"/>
                  <a:gd name="connsiteX50" fmla="*/ 301217 w 650958"/>
                  <a:gd name="connsiteY50" fmla="*/ 322058 h 632600"/>
                  <a:gd name="connsiteX51" fmla="*/ 240632 w 650958"/>
                  <a:gd name="connsiteY51" fmla="*/ 281827 h 632600"/>
                  <a:gd name="connsiteX52" fmla="*/ 219937 w 650958"/>
                  <a:gd name="connsiteY52" fmla="*/ 235831 h 632600"/>
                  <a:gd name="connsiteX53" fmla="*/ 263293 w 650958"/>
                  <a:gd name="connsiteY53" fmla="*/ 424926 h 632600"/>
                  <a:gd name="connsiteX54" fmla="*/ 234481 w 650958"/>
                  <a:gd name="connsiteY54" fmla="*/ 445980 h 632600"/>
                  <a:gd name="connsiteX55" fmla="*/ 219937 w 650958"/>
                  <a:gd name="connsiteY55" fmla="*/ 446879 h 632600"/>
                  <a:gd name="connsiteX56" fmla="*/ 220785 w 650958"/>
                  <a:gd name="connsiteY56" fmla="*/ 431450 h 632600"/>
                  <a:gd name="connsiteX57" fmla="*/ 240631 w 650958"/>
                  <a:gd name="connsiteY57" fmla="*/ 400883 h 632600"/>
                  <a:gd name="connsiteX58" fmla="*/ 301219 w 650958"/>
                  <a:gd name="connsiteY58" fmla="*/ 360650 h 632600"/>
                  <a:gd name="connsiteX59" fmla="*/ 263293 w 650958"/>
                  <a:gd name="connsiteY59" fmla="*/ 424926 h 632600"/>
                  <a:gd name="connsiteX60" fmla="*/ 427354 w 650958"/>
                  <a:gd name="connsiteY60" fmla="*/ 429171 h 632600"/>
                  <a:gd name="connsiteX61" fmla="*/ 428202 w 650958"/>
                  <a:gd name="connsiteY61" fmla="*/ 444600 h 632600"/>
                  <a:gd name="connsiteX62" fmla="*/ 413658 w 650958"/>
                  <a:gd name="connsiteY62" fmla="*/ 443701 h 632600"/>
                  <a:gd name="connsiteX63" fmla="*/ 384846 w 650958"/>
                  <a:gd name="connsiteY63" fmla="*/ 422647 h 632600"/>
                  <a:gd name="connsiteX64" fmla="*/ 346922 w 650958"/>
                  <a:gd name="connsiteY64" fmla="*/ 358373 h 632600"/>
                  <a:gd name="connsiteX65" fmla="*/ 407507 w 650958"/>
                  <a:gd name="connsiteY65" fmla="*/ 398604 h 632600"/>
                  <a:gd name="connsiteX66" fmla="*/ 427354 w 650958"/>
                  <a:gd name="connsiteY66" fmla="*/ 429171 h 632600"/>
                  <a:gd name="connsiteX0" fmla="*/ 650958 w 650958"/>
                  <a:gd name="connsiteY0" fmla="*/ 337338 h 627714"/>
                  <a:gd name="connsiteX1" fmla="*/ 359679 w 650958"/>
                  <a:gd name="connsiteY1" fmla="*/ 331732 h 627714"/>
                  <a:gd name="connsiteX2" fmla="*/ 418900 w 650958"/>
                  <a:gd name="connsiteY2" fmla="*/ 291305 h 627714"/>
                  <a:gd name="connsiteX3" fmla="*/ 442424 w 650958"/>
                  <a:gd name="connsiteY3" fmla="*/ 254698 h 627714"/>
                  <a:gd name="connsiteX4" fmla="*/ 439594 w 650958"/>
                  <a:gd name="connsiteY4" fmla="*/ 221140 h 627714"/>
                  <a:gd name="connsiteX5" fmla="*/ 407961 w 650958"/>
                  <a:gd name="connsiteY5" fmla="*/ 218136 h 627714"/>
                  <a:gd name="connsiteX6" fmla="*/ 373453 w 650958"/>
                  <a:gd name="connsiteY6" fmla="*/ 243093 h 627714"/>
                  <a:gd name="connsiteX7" fmla="*/ 333199 w 650958"/>
                  <a:gd name="connsiteY7" fmla="*/ 310344 h 627714"/>
                  <a:gd name="connsiteX8" fmla="*/ 336892 w 650958"/>
                  <a:gd name="connsiteY8" fmla="*/ 171541 h 627714"/>
                  <a:gd name="connsiteX9" fmla="*/ 331125 w 650958"/>
                  <a:gd name="connsiteY9" fmla="*/ 0 h 627714"/>
                  <a:gd name="connsiteX10" fmla="*/ 317089 w 650958"/>
                  <a:gd name="connsiteY10" fmla="*/ 312568 h 627714"/>
                  <a:gd name="connsiteX11" fmla="*/ 274686 w 650958"/>
                  <a:gd name="connsiteY11" fmla="*/ 240816 h 627714"/>
                  <a:gd name="connsiteX12" fmla="*/ 240178 w 650958"/>
                  <a:gd name="connsiteY12" fmla="*/ 215859 h 627714"/>
                  <a:gd name="connsiteX13" fmla="*/ 208546 w 650958"/>
                  <a:gd name="connsiteY13" fmla="*/ 218862 h 627714"/>
                  <a:gd name="connsiteX14" fmla="*/ 229240 w 650958"/>
                  <a:gd name="connsiteY14" fmla="*/ 289028 h 627714"/>
                  <a:gd name="connsiteX15" fmla="*/ 292633 w 650958"/>
                  <a:gd name="connsiteY15" fmla="*/ 331733 h 627714"/>
                  <a:gd name="connsiteX16" fmla="*/ 0 w 650958"/>
                  <a:gd name="connsiteY16" fmla="*/ 345165 h 627714"/>
                  <a:gd name="connsiteX17" fmla="*/ 17949 w 650958"/>
                  <a:gd name="connsiteY17" fmla="*/ 363148 h 627714"/>
                  <a:gd name="connsiteX18" fmla="*/ 278963 w 650958"/>
                  <a:gd name="connsiteY18" fmla="*/ 348824 h 627714"/>
                  <a:gd name="connsiteX19" fmla="*/ 229239 w 650958"/>
                  <a:gd name="connsiteY19" fmla="*/ 383914 h 627714"/>
                  <a:gd name="connsiteX20" fmla="*/ 205716 w 650958"/>
                  <a:gd name="connsiteY20" fmla="*/ 420522 h 627714"/>
                  <a:gd name="connsiteX21" fmla="*/ 208546 w 650958"/>
                  <a:gd name="connsiteY21" fmla="*/ 454080 h 627714"/>
                  <a:gd name="connsiteX22" fmla="*/ 224528 w 650958"/>
                  <a:gd name="connsiteY22" fmla="*/ 460483 h 627714"/>
                  <a:gd name="connsiteX23" fmla="*/ 240178 w 650958"/>
                  <a:gd name="connsiteY23" fmla="*/ 457083 h 627714"/>
                  <a:gd name="connsiteX24" fmla="*/ 274686 w 650958"/>
                  <a:gd name="connsiteY24" fmla="*/ 432126 h 627714"/>
                  <a:gd name="connsiteX25" fmla="*/ 317089 w 650958"/>
                  <a:gd name="connsiteY25" fmla="*/ 360374 h 627714"/>
                  <a:gd name="connsiteX26" fmla="*/ 277171 w 650958"/>
                  <a:gd name="connsiteY26" fmla="*/ 627714 h 627714"/>
                  <a:gd name="connsiteX27" fmla="*/ 302801 w 650958"/>
                  <a:gd name="connsiteY27" fmla="*/ 627378 h 627714"/>
                  <a:gd name="connsiteX28" fmla="*/ 333199 w 650958"/>
                  <a:gd name="connsiteY28" fmla="*/ 362595 h 627714"/>
                  <a:gd name="connsiteX29" fmla="*/ 373453 w 650958"/>
                  <a:gd name="connsiteY29" fmla="*/ 429846 h 627714"/>
                  <a:gd name="connsiteX30" fmla="*/ 407961 w 650958"/>
                  <a:gd name="connsiteY30" fmla="*/ 454803 h 627714"/>
                  <a:gd name="connsiteX31" fmla="*/ 423612 w 650958"/>
                  <a:gd name="connsiteY31" fmla="*/ 458203 h 627714"/>
                  <a:gd name="connsiteX32" fmla="*/ 439594 w 650958"/>
                  <a:gd name="connsiteY32" fmla="*/ 451800 h 627714"/>
                  <a:gd name="connsiteX33" fmla="*/ 442424 w 650958"/>
                  <a:gd name="connsiteY33" fmla="*/ 418242 h 627714"/>
                  <a:gd name="connsiteX34" fmla="*/ 418900 w 650958"/>
                  <a:gd name="connsiteY34" fmla="*/ 381634 h 627714"/>
                  <a:gd name="connsiteX35" fmla="*/ 373112 w 650958"/>
                  <a:gd name="connsiteY35" fmla="*/ 348823 h 627714"/>
                  <a:gd name="connsiteX36" fmla="*/ 637699 w 650958"/>
                  <a:gd name="connsiteY36" fmla="*/ 356802 h 627714"/>
                  <a:gd name="connsiteX37" fmla="*/ 650958 w 650958"/>
                  <a:gd name="connsiteY37" fmla="*/ 337338 h 627714"/>
                  <a:gd name="connsiteX38" fmla="*/ 384846 w 650958"/>
                  <a:gd name="connsiteY38" fmla="*/ 255177 h 627714"/>
                  <a:gd name="connsiteX39" fmla="*/ 413658 w 650958"/>
                  <a:gd name="connsiteY39" fmla="*/ 234123 h 627714"/>
                  <a:gd name="connsiteX40" fmla="*/ 423560 w 650958"/>
                  <a:gd name="connsiteY40" fmla="*/ 231841 h 627714"/>
                  <a:gd name="connsiteX41" fmla="*/ 428202 w 650958"/>
                  <a:gd name="connsiteY41" fmla="*/ 233224 h 627714"/>
                  <a:gd name="connsiteX42" fmla="*/ 427354 w 650958"/>
                  <a:gd name="connsiteY42" fmla="*/ 248653 h 627714"/>
                  <a:gd name="connsiteX43" fmla="*/ 407508 w 650958"/>
                  <a:gd name="connsiteY43" fmla="*/ 279220 h 627714"/>
                  <a:gd name="connsiteX44" fmla="*/ 346923 w 650958"/>
                  <a:gd name="connsiteY44" fmla="*/ 319451 h 627714"/>
                  <a:gd name="connsiteX45" fmla="*/ 384846 w 650958"/>
                  <a:gd name="connsiteY45" fmla="*/ 255177 h 627714"/>
                  <a:gd name="connsiteX46" fmla="*/ 219937 w 650958"/>
                  <a:gd name="connsiteY46" fmla="*/ 230945 h 627714"/>
                  <a:gd name="connsiteX47" fmla="*/ 224579 w 650958"/>
                  <a:gd name="connsiteY47" fmla="*/ 229562 h 627714"/>
                  <a:gd name="connsiteX48" fmla="*/ 234481 w 650958"/>
                  <a:gd name="connsiteY48" fmla="*/ 231844 h 627714"/>
                  <a:gd name="connsiteX49" fmla="*/ 263293 w 650958"/>
                  <a:gd name="connsiteY49" fmla="*/ 252899 h 627714"/>
                  <a:gd name="connsiteX50" fmla="*/ 301217 w 650958"/>
                  <a:gd name="connsiteY50" fmla="*/ 317172 h 627714"/>
                  <a:gd name="connsiteX51" fmla="*/ 240632 w 650958"/>
                  <a:gd name="connsiteY51" fmla="*/ 276941 h 627714"/>
                  <a:gd name="connsiteX52" fmla="*/ 219937 w 650958"/>
                  <a:gd name="connsiteY52" fmla="*/ 230945 h 627714"/>
                  <a:gd name="connsiteX53" fmla="*/ 263293 w 650958"/>
                  <a:gd name="connsiteY53" fmla="*/ 420040 h 627714"/>
                  <a:gd name="connsiteX54" fmla="*/ 234481 w 650958"/>
                  <a:gd name="connsiteY54" fmla="*/ 441094 h 627714"/>
                  <a:gd name="connsiteX55" fmla="*/ 219937 w 650958"/>
                  <a:gd name="connsiteY55" fmla="*/ 441993 h 627714"/>
                  <a:gd name="connsiteX56" fmla="*/ 220785 w 650958"/>
                  <a:gd name="connsiteY56" fmla="*/ 426564 h 627714"/>
                  <a:gd name="connsiteX57" fmla="*/ 240631 w 650958"/>
                  <a:gd name="connsiteY57" fmla="*/ 395997 h 627714"/>
                  <a:gd name="connsiteX58" fmla="*/ 301219 w 650958"/>
                  <a:gd name="connsiteY58" fmla="*/ 355764 h 627714"/>
                  <a:gd name="connsiteX59" fmla="*/ 263293 w 650958"/>
                  <a:gd name="connsiteY59" fmla="*/ 420040 h 627714"/>
                  <a:gd name="connsiteX60" fmla="*/ 427354 w 650958"/>
                  <a:gd name="connsiteY60" fmla="*/ 424285 h 627714"/>
                  <a:gd name="connsiteX61" fmla="*/ 428202 w 650958"/>
                  <a:gd name="connsiteY61" fmla="*/ 439714 h 627714"/>
                  <a:gd name="connsiteX62" fmla="*/ 413658 w 650958"/>
                  <a:gd name="connsiteY62" fmla="*/ 438815 h 627714"/>
                  <a:gd name="connsiteX63" fmla="*/ 384846 w 650958"/>
                  <a:gd name="connsiteY63" fmla="*/ 417761 h 627714"/>
                  <a:gd name="connsiteX64" fmla="*/ 346922 w 650958"/>
                  <a:gd name="connsiteY64" fmla="*/ 353487 h 627714"/>
                  <a:gd name="connsiteX65" fmla="*/ 407507 w 650958"/>
                  <a:gd name="connsiteY65" fmla="*/ 393718 h 627714"/>
                  <a:gd name="connsiteX66" fmla="*/ 427354 w 650958"/>
                  <a:gd name="connsiteY66" fmla="*/ 424285 h 627714"/>
                  <a:gd name="connsiteX0" fmla="*/ 650958 w 650958"/>
                  <a:gd name="connsiteY0" fmla="*/ 170013 h 460389"/>
                  <a:gd name="connsiteX1" fmla="*/ 359679 w 650958"/>
                  <a:gd name="connsiteY1" fmla="*/ 164407 h 460389"/>
                  <a:gd name="connsiteX2" fmla="*/ 418900 w 650958"/>
                  <a:gd name="connsiteY2" fmla="*/ 123980 h 460389"/>
                  <a:gd name="connsiteX3" fmla="*/ 442424 w 650958"/>
                  <a:gd name="connsiteY3" fmla="*/ 87373 h 460389"/>
                  <a:gd name="connsiteX4" fmla="*/ 439594 w 650958"/>
                  <a:gd name="connsiteY4" fmla="*/ 53815 h 460389"/>
                  <a:gd name="connsiteX5" fmla="*/ 407961 w 650958"/>
                  <a:gd name="connsiteY5" fmla="*/ 50811 h 460389"/>
                  <a:gd name="connsiteX6" fmla="*/ 373453 w 650958"/>
                  <a:gd name="connsiteY6" fmla="*/ 75768 h 460389"/>
                  <a:gd name="connsiteX7" fmla="*/ 333199 w 650958"/>
                  <a:gd name="connsiteY7" fmla="*/ 143019 h 460389"/>
                  <a:gd name="connsiteX8" fmla="*/ 336892 w 650958"/>
                  <a:gd name="connsiteY8" fmla="*/ 4216 h 460389"/>
                  <a:gd name="connsiteX9" fmla="*/ 321397 w 650958"/>
                  <a:gd name="connsiteY9" fmla="*/ 0 h 460389"/>
                  <a:gd name="connsiteX10" fmla="*/ 317089 w 650958"/>
                  <a:gd name="connsiteY10" fmla="*/ 145243 h 460389"/>
                  <a:gd name="connsiteX11" fmla="*/ 274686 w 650958"/>
                  <a:gd name="connsiteY11" fmla="*/ 73491 h 460389"/>
                  <a:gd name="connsiteX12" fmla="*/ 240178 w 650958"/>
                  <a:gd name="connsiteY12" fmla="*/ 48534 h 460389"/>
                  <a:gd name="connsiteX13" fmla="*/ 208546 w 650958"/>
                  <a:gd name="connsiteY13" fmla="*/ 51537 h 460389"/>
                  <a:gd name="connsiteX14" fmla="*/ 229240 w 650958"/>
                  <a:gd name="connsiteY14" fmla="*/ 121703 h 460389"/>
                  <a:gd name="connsiteX15" fmla="*/ 292633 w 650958"/>
                  <a:gd name="connsiteY15" fmla="*/ 164408 h 460389"/>
                  <a:gd name="connsiteX16" fmla="*/ 0 w 650958"/>
                  <a:gd name="connsiteY16" fmla="*/ 177840 h 460389"/>
                  <a:gd name="connsiteX17" fmla="*/ 17949 w 650958"/>
                  <a:gd name="connsiteY17" fmla="*/ 195823 h 460389"/>
                  <a:gd name="connsiteX18" fmla="*/ 278963 w 650958"/>
                  <a:gd name="connsiteY18" fmla="*/ 181499 h 460389"/>
                  <a:gd name="connsiteX19" fmla="*/ 229239 w 650958"/>
                  <a:gd name="connsiteY19" fmla="*/ 216589 h 460389"/>
                  <a:gd name="connsiteX20" fmla="*/ 205716 w 650958"/>
                  <a:gd name="connsiteY20" fmla="*/ 253197 h 460389"/>
                  <a:gd name="connsiteX21" fmla="*/ 208546 w 650958"/>
                  <a:gd name="connsiteY21" fmla="*/ 286755 h 460389"/>
                  <a:gd name="connsiteX22" fmla="*/ 224528 w 650958"/>
                  <a:gd name="connsiteY22" fmla="*/ 293158 h 460389"/>
                  <a:gd name="connsiteX23" fmla="*/ 240178 w 650958"/>
                  <a:gd name="connsiteY23" fmla="*/ 289758 h 460389"/>
                  <a:gd name="connsiteX24" fmla="*/ 274686 w 650958"/>
                  <a:gd name="connsiteY24" fmla="*/ 264801 h 460389"/>
                  <a:gd name="connsiteX25" fmla="*/ 317089 w 650958"/>
                  <a:gd name="connsiteY25" fmla="*/ 193049 h 460389"/>
                  <a:gd name="connsiteX26" fmla="*/ 277171 w 650958"/>
                  <a:gd name="connsiteY26" fmla="*/ 460389 h 460389"/>
                  <a:gd name="connsiteX27" fmla="*/ 302801 w 650958"/>
                  <a:gd name="connsiteY27" fmla="*/ 460053 h 460389"/>
                  <a:gd name="connsiteX28" fmla="*/ 333199 w 650958"/>
                  <a:gd name="connsiteY28" fmla="*/ 195270 h 460389"/>
                  <a:gd name="connsiteX29" fmla="*/ 373453 w 650958"/>
                  <a:gd name="connsiteY29" fmla="*/ 262521 h 460389"/>
                  <a:gd name="connsiteX30" fmla="*/ 407961 w 650958"/>
                  <a:gd name="connsiteY30" fmla="*/ 287478 h 460389"/>
                  <a:gd name="connsiteX31" fmla="*/ 423612 w 650958"/>
                  <a:gd name="connsiteY31" fmla="*/ 290878 h 460389"/>
                  <a:gd name="connsiteX32" fmla="*/ 439594 w 650958"/>
                  <a:gd name="connsiteY32" fmla="*/ 284475 h 460389"/>
                  <a:gd name="connsiteX33" fmla="*/ 442424 w 650958"/>
                  <a:gd name="connsiteY33" fmla="*/ 250917 h 460389"/>
                  <a:gd name="connsiteX34" fmla="*/ 418900 w 650958"/>
                  <a:gd name="connsiteY34" fmla="*/ 214309 h 460389"/>
                  <a:gd name="connsiteX35" fmla="*/ 373112 w 650958"/>
                  <a:gd name="connsiteY35" fmla="*/ 181498 h 460389"/>
                  <a:gd name="connsiteX36" fmla="*/ 637699 w 650958"/>
                  <a:gd name="connsiteY36" fmla="*/ 189477 h 460389"/>
                  <a:gd name="connsiteX37" fmla="*/ 650958 w 650958"/>
                  <a:gd name="connsiteY37" fmla="*/ 170013 h 460389"/>
                  <a:gd name="connsiteX38" fmla="*/ 384846 w 650958"/>
                  <a:gd name="connsiteY38" fmla="*/ 87852 h 460389"/>
                  <a:gd name="connsiteX39" fmla="*/ 413658 w 650958"/>
                  <a:gd name="connsiteY39" fmla="*/ 66798 h 460389"/>
                  <a:gd name="connsiteX40" fmla="*/ 423560 w 650958"/>
                  <a:gd name="connsiteY40" fmla="*/ 64516 h 460389"/>
                  <a:gd name="connsiteX41" fmla="*/ 428202 w 650958"/>
                  <a:gd name="connsiteY41" fmla="*/ 65899 h 460389"/>
                  <a:gd name="connsiteX42" fmla="*/ 427354 w 650958"/>
                  <a:gd name="connsiteY42" fmla="*/ 81328 h 460389"/>
                  <a:gd name="connsiteX43" fmla="*/ 407508 w 650958"/>
                  <a:gd name="connsiteY43" fmla="*/ 111895 h 460389"/>
                  <a:gd name="connsiteX44" fmla="*/ 346923 w 650958"/>
                  <a:gd name="connsiteY44" fmla="*/ 152126 h 460389"/>
                  <a:gd name="connsiteX45" fmla="*/ 384846 w 650958"/>
                  <a:gd name="connsiteY45" fmla="*/ 87852 h 460389"/>
                  <a:gd name="connsiteX46" fmla="*/ 219937 w 650958"/>
                  <a:gd name="connsiteY46" fmla="*/ 63620 h 460389"/>
                  <a:gd name="connsiteX47" fmla="*/ 224579 w 650958"/>
                  <a:gd name="connsiteY47" fmla="*/ 62237 h 460389"/>
                  <a:gd name="connsiteX48" fmla="*/ 234481 w 650958"/>
                  <a:gd name="connsiteY48" fmla="*/ 64519 h 460389"/>
                  <a:gd name="connsiteX49" fmla="*/ 263293 w 650958"/>
                  <a:gd name="connsiteY49" fmla="*/ 85574 h 460389"/>
                  <a:gd name="connsiteX50" fmla="*/ 301217 w 650958"/>
                  <a:gd name="connsiteY50" fmla="*/ 149847 h 460389"/>
                  <a:gd name="connsiteX51" fmla="*/ 240632 w 650958"/>
                  <a:gd name="connsiteY51" fmla="*/ 109616 h 460389"/>
                  <a:gd name="connsiteX52" fmla="*/ 219937 w 650958"/>
                  <a:gd name="connsiteY52" fmla="*/ 63620 h 460389"/>
                  <a:gd name="connsiteX53" fmla="*/ 263293 w 650958"/>
                  <a:gd name="connsiteY53" fmla="*/ 252715 h 460389"/>
                  <a:gd name="connsiteX54" fmla="*/ 234481 w 650958"/>
                  <a:gd name="connsiteY54" fmla="*/ 273769 h 460389"/>
                  <a:gd name="connsiteX55" fmla="*/ 219937 w 650958"/>
                  <a:gd name="connsiteY55" fmla="*/ 274668 h 460389"/>
                  <a:gd name="connsiteX56" fmla="*/ 220785 w 650958"/>
                  <a:gd name="connsiteY56" fmla="*/ 259239 h 460389"/>
                  <a:gd name="connsiteX57" fmla="*/ 240631 w 650958"/>
                  <a:gd name="connsiteY57" fmla="*/ 228672 h 460389"/>
                  <a:gd name="connsiteX58" fmla="*/ 301219 w 650958"/>
                  <a:gd name="connsiteY58" fmla="*/ 188439 h 460389"/>
                  <a:gd name="connsiteX59" fmla="*/ 263293 w 650958"/>
                  <a:gd name="connsiteY59" fmla="*/ 252715 h 460389"/>
                  <a:gd name="connsiteX60" fmla="*/ 427354 w 650958"/>
                  <a:gd name="connsiteY60" fmla="*/ 256960 h 460389"/>
                  <a:gd name="connsiteX61" fmla="*/ 428202 w 650958"/>
                  <a:gd name="connsiteY61" fmla="*/ 272389 h 460389"/>
                  <a:gd name="connsiteX62" fmla="*/ 413658 w 650958"/>
                  <a:gd name="connsiteY62" fmla="*/ 271490 h 460389"/>
                  <a:gd name="connsiteX63" fmla="*/ 384846 w 650958"/>
                  <a:gd name="connsiteY63" fmla="*/ 250436 h 460389"/>
                  <a:gd name="connsiteX64" fmla="*/ 346922 w 650958"/>
                  <a:gd name="connsiteY64" fmla="*/ 186162 h 460389"/>
                  <a:gd name="connsiteX65" fmla="*/ 407507 w 650958"/>
                  <a:gd name="connsiteY65" fmla="*/ 226393 h 460389"/>
                  <a:gd name="connsiteX66" fmla="*/ 427354 w 650958"/>
                  <a:gd name="connsiteY66" fmla="*/ 256960 h 460389"/>
                  <a:gd name="connsiteX0" fmla="*/ 650958 w 650958"/>
                  <a:gd name="connsiteY0" fmla="*/ 170013 h 460389"/>
                  <a:gd name="connsiteX1" fmla="*/ 359679 w 650958"/>
                  <a:gd name="connsiteY1" fmla="*/ 164407 h 460389"/>
                  <a:gd name="connsiteX2" fmla="*/ 418900 w 650958"/>
                  <a:gd name="connsiteY2" fmla="*/ 123980 h 460389"/>
                  <a:gd name="connsiteX3" fmla="*/ 442424 w 650958"/>
                  <a:gd name="connsiteY3" fmla="*/ 87373 h 460389"/>
                  <a:gd name="connsiteX4" fmla="*/ 439594 w 650958"/>
                  <a:gd name="connsiteY4" fmla="*/ 53815 h 460389"/>
                  <a:gd name="connsiteX5" fmla="*/ 407961 w 650958"/>
                  <a:gd name="connsiteY5" fmla="*/ 50811 h 460389"/>
                  <a:gd name="connsiteX6" fmla="*/ 373453 w 650958"/>
                  <a:gd name="connsiteY6" fmla="*/ 75768 h 460389"/>
                  <a:gd name="connsiteX7" fmla="*/ 333199 w 650958"/>
                  <a:gd name="connsiteY7" fmla="*/ 143019 h 460389"/>
                  <a:gd name="connsiteX8" fmla="*/ 343342 w 650958"/>
                  <a:gd name="connsiteY8" fmla="*/ 24957 h 460389"/>
                  <a:gd name="connsiteX9" fmla="*/ 321397 w 650958"/>
                  <a:gd name="connsiteY9" fmla="*/ 0 h 460389"/>
                  <a:gd name="connsiteX10" fmla="*/ 317089 w 650958"/>
                  <a:gd name="connsiteY10" fmla="*/ 145243 h 460389"/>
                  <a:gd name="connsiteX11" fmla="*/ 274686 w 650958"/>
                  <a:gd name="connsiteY11" fmla="*/ 73491 h 460389"/>
                  <a:gd name="connsiteX12" fmla="*/ 240178 w 650958"/>
                  <a:gd name="connsiteY12" fmla="*/ 48534 h 460389"/>
                  <a:gd name="connsiteX13" fmla="*/ 208546 w 650958"/>
                  <a:gd name="connsiteY13" fmla="*/ 51537 h 460389"/>
                  <a:gd name="connsiteX14" fmla="*/ 229240 w 650958"/>
                  <a:gd name="connsiteY14" fmla="*/ 121703 h 460389"/>
                  <a:gd name="connsiteX15" fmla="*/ 292633 w 650958"/>
                  <a:gd name="connsiteY15" fmla="*/ 164408 h 460389"/>
                  <a:gd name="connsiteX16" fmla="*/ 0 w 650958"/>
                  <a:gd name="connsiteY16" fmla="*/ 177840 h 460389"/>
                  <a:gd name="connsiteX17" fmla="*/ 17949 w 650958"/>
                  <a:gd name="connsiteY17" fmla="*/ 195823 h 460389"/>
                  <a:gd name="connsiteX18" fmla="*/ 278963 w 650958"/>
                  <a:gd name="connsiteY18" fmla="*/ 181499 h 460389"/>
                  <a:gd name="connsiteX19" fmla="*/ 229239 w 650958"/>
                  <a:gd name="connsiteY19" fmla="*/ 216589 h 460389"/>
                  <a:gd name="connsiteX20" fmla="*/ 205716 w 650958"/>
                  <a:gd name="connsiteY20" fmla="*/ 253197 h 460389"/>
                  <a:gd name="connsiteX21" fmla="*/ 208546 w 650958"/>
                  <a:gd name="connsiteY21" fmla="*/ 286755 h 460389"/>
                  <a:gd name="connsiteX22" fmla="*/ 224528 w 650958"/>
                  <a:gd name="connsiteY22" fmla="*/ 293158 h 460389"/>
                  <a:gd name="connsiteX23" fmla="*/ 240178 w 650958"/>
                  <a:gd name="connsiteY23" fmla="*/ 289758 h 460389"/>
                  <a:gd name="connsiteX24" fmla="*/ 274686 w 650958"/>
                  <a:gd name="connsiteY24" fmla="*/ 264801 h 460389"/>
                  <a:gd name="connsiteX25" fmla="*/ 317089 w 650958"/>
                  <a:gd name="connsiteY25" fmla="*/ 193049 h 460389"/>
                  <a:gd name="connsiteX26" fmla="*/ 277171 w 650958"/>
                  <a:gd name="connsiteY26" fmla="*/ 460389 h 460389"/>
                  <a:gd name="connsiteX27" fmla="*/ 302801 w 650958"/>
                  <a:gd name="connsiteY27" fmla="*/ 460053 h 460389"/>
                  <a:gd name="connsiteX28" fmla="*/ 333199 w 650958"/>
                  <a:gd name="connsiteY28" fmla="*/ 195270 h 460389"/>
                  <a:gd name="connsiteX29" fmla="*/ 373453 w 650958"/>
                  <a:gd name="connsiteY29" fmla="*/ 262521 h 460389"/>
                  <a:gd name="connsiteX30" fmla="*/ 407961 w 650958"/>
                  <a:gd name="connsiteY30" fmla="*/ 287478 h 460389"/>
                  <a:gd name="connsiteX31" fmla="*/ 423612 w 650958"/>
                  <a:gd name="connsiteY31" fmla="*/ 290878 h 460389"/>
                  <a:gd name="connsiteX32" fmla="*/ 439594 w 650958"/>
                  <a:gd name="connsiteY32" fmla="*/ 284475 h 460389"/>
                  <a:gd name="connsiteX33" fmla="*/ 442424 w 650958"/>
                  <a:gd name="connsiteY33" fmla="*/ 250917 h 460389"/>
                  <a:gd name="connsiteX34" fmla="*/ 418900 w 650958"/>
                  <a:gd name="connsiteY34" fmla="*/ 214309 h 460389"/>
                  <a:gd name="connsiteX35" fmla="*/ 373112 w 650958"/>
                  <a:gd name="connsiteY35" fmla="*/ 181498 h 460389"/>
                  <a:gd name="connsiteX36" fmla="*/ 637699 w 650958"/>
                  <a:gd name="connsiteY36" fmla="*/ 189477 h 460389"/>
                  <a:gd name="connsiteX37" fmla="*/ 650958 w 650958"/>
                  <a:gd name="connsiteY37" fmla="*/ 170013 h 460389"/>
                  <a:gd name="connsiteX38" fmla="*/ 384846 w 650958"/>
                  <a:gd name="connsiteY38" fmla="*/ 87852 h 460389"/>
                  <a:gd name="connsiteX39" fmla="*/ 413658 w 650958"/>
                  <a:gd name="connsiteY39" fmla="*/ 66798 h 460389"/>
                  <a:gd name="connsiteX40" fmla="*/ 423560 w 650958"/>
                  <a:gd name="connsiteY40" fmla="*/ 64516 h 460389"/>
                  <a:gd name="connsiteX41" fmla="*/ 428202 w 650958"/>
                  <a:gd name="connsiteY41" fmla="*/ 65899 h 460389"/>
                  <a:gd name="connsiteX42" fmla="*/ 427354 w 650958"/>
                  <a:gd name="connsiteY42" fmla="*/ 81328 h 460389"/>
                  <a:gd name="connsiteX43" fmla="*/ 407508 w 650958"/>
                  <a:gd name="connsiteY43" fmla="*/ 111895 h 460389"/>
                  <a:gd name="connsiteX44" fmla="*/ 346923 w 650958"/>
                  <a:gd name="connsiteY44" fmla="*/ 152126 h 460389"/>
                  <a:gd name="connsiteX45" fmla="*/ 384846 w 650958"/>
                  <a:gd name="connsiteY45" fmla="*/ 87852 h 460389"/>
                  <a:gd name="connsiteX46" fmla="*/ 219937 w 650958"/>
                  <a:gd name="connsiteY46" fmla="*/ 63620 h 460389"/>
                  <a:gd name="connsiteX47" fmla="*/ 224579 w 650958"/>
                  <a:gd name="connsiteY47" fmla="*/ 62237 h 460389"/>
                  <a:gd name="connsiteX48" fmla="*/ 234481 w 650958"/>
                  <a:gd name="connsiteY48" fmla="*/ 64519 h 460389"/>
                  <a:gd name="connsiteX49" fmla="*/ 263293 w 650958"/>
                  <a:gd name="connsiteY49" fmla="*/ 85574 h 460389"/>
                  <a:gd name="connsiteX50" fmla="*/ 301217 w 650958"/>
                  <a:gd name="connsiteY50" fmla="*/ 149847 h 460389"/>
                  <a:gd name="connsiteX51" fmla="*/ 240632 w 650958"/>
                  <a:gd name="connsiteY51" fmla="*/ 109616 h 460389"/>
                  <a:gd name="connsiteX52" fmla="*/ 219937 w 650958"/>
                  <a:gd name="connsiteY52" fmla="*/ 63620 h 460389"/>
                  <a:gd name="connsiteX53" fmla="*/ 263293 w 650958"/>
                  <a:gd name="connsiteY53" fmla="*/ 252715 h 460389"/>
                  <a:gd name="connsiteX54" fmla="*/ 234481 w 650958"/>
                  <a:gd name="connsiteY54" fmla="*/ 273769 h 460389"/>
                  <a:gd name="connsiteX55" fmla="*/ 219937 w 650958"/>
                  <a:gd name="connsiteY55" fmla="*/ 274668 h 460389"/>
                  <a:gd name="connsiteX56" fmla="*/ 220785 w 650958"/>
                  <a:gd name="connsiteY56" fmla="*/ 259239 h 460389"/>
                  <a:gd name="connsiteX57" fmla="*/ 240631 w 650958"/>
                  <a:gd name="connsiteY57" fmla="*/ 228672 h 460389"/>
                  <a:gd name="connsiteX58" fmla="*/ 301219 w 650958"/>
                  <a:gd name="connsiteY58" fmla="*/ 188439 h 460389"/>
                  <a:gd name="connsiteX59" fmla="*/ 263293 w 650958"/>
                  <a:gd name="connsiteY59" fmla="*/ 252715 h 460389"/>
                  <a:gd name="connsiteX60" fmla="*/ 427354 w 650958"/>
                  <a:gd name="connsiteY60" fmla="*/ 256960 h 460389"/>
                  <a:gd name="connsiteX61" fmla="*/ 428202 w 650958"/>
                  <a:gd name="connsiteY61" fmla="*/ 272389 h 460389"/>
                  <a:gd name="connsiteX62" fmla="*/ 413658 w 650958"/>
                  <a:gd name="connsiteY62" fmla="*/ 271490 h 460389"/>
                  <a:gd name="connsiteX63" fmla="*/ 384846 w 650958"/>
                  <a:gd name="connsiteY63" fmla="*/ 250436 h 460389"/>
                  <a:gd name="connsiteX64" fmla="*/ 346922 w 650958"/>
                  <a:gd name="connsiteY64" fmla="*/ 186162 h 460389"/>
                  <a:gd name="connsiteX65" fmla="*/ 407507 w 650958"/>
                  <a:gd name="connsiteY65" fmla="*/ 226393 h 460389"/>
                  <a:gd name="connsiteX66" fmla="*/ 427354 w 650958"/>
                  <a:gd name="connsiteY66" fmla="*/ 256960 h 460389"/>
                  <a:gd name="connsiteX0" fmla="*/ 650958 w 650958"/>
                  <a:gd name="connsiteY0" fmla="*/ 145056 h 435432"/>
                  <a:gd name="connsiteX1" fmla="*/ 359679 w 650958"/>
                  <a:gd name="connsiteY1" fmla="*/ 139450 h 435432"/>
                  <a:gd name="connsiteX2" fmla="*/ 418900 w 650958"/>
                  <a:gd name="connsiteY2" fmla="*/ 99023 h 435432"/>
                  <a:gd name="connsiteX3" fmla="*/ 442424 w 650958"/>
                  <a:gd name="connsiteY3" fmla="*/ 62416 h 435432"/>
                  <a:gd name="connsiteX4" fmla="*/ 439594 w 650958"/>
                  <a:gd name="connsiteY4" fmla="*/ 28858 h 435432"/>
                  <a:gd name="connsiteX5" fmla="*/ 407961 w 650958"/>
                  <a:gd name="connsiteY5" fmla="*/ 25854 h 435432"/>
                  <a:gd name="connsiteX6" fmla="*/ 373453 w 650958"/>
                  <a:gd name="connsiteY6" fmla="*/ 50811 h 435432"/>
                  <a:gd name="connsiteX7" fmla="*/ 333199 w 650958"/>
                  <a:gd name="connsiteY7" fmla="*/ 118062 h 435432"/>
                  <a:gd name="connsiteX8" fmla="*/ 343342 w 650958"/>
                  <a:gd name="connsiteY8" fmla="*/ 0 h 435432"/>
                  <a:gd name="connsiteX9" fmla="*/ 314923 w 650958"/>
                  <a:gd name="connsiteY9" fmla="*/ 7677 h 435432"/>
                  <a:gd name="connsiteX10" fmla="*/ 317089 w 650958"/>
                  <a:gd name="connsiteY10" fmla="*/ 120286 h 435432"/>
                  <a:gd name="connsiteX11" fmla="*/ 274686 w 650958"/>
                  <a:gd name="connsiteY11" fmla="*/ 48534 h 435432"/>
                  <a:gd name="connsiteX12" fmla="*/ 240178 w 650958"/>
                  <a:gd name="connsiteY12" fmla="*/ 23577 h 435432"/>
                  <a:gd name="connsiteX13" fmla="*/ 208546 w 650958"/>
                  <a:gd name="connsiteY13" fmla="*/ 26580 h 435432"/>
                  <a:gd name="connsiteX14" fmla="*/ 229240 w 650958"/>
                  <a:gd name="connsiteY14" fmla="*/ 96746 h 435432"/>
                  <a:gd name="connsiteX15" fmla="*/ 292633 w 650958"/>
                  <a:gd name="connsiteY15" fmla="*/ 139451 h 435432"/>
                  <a:gd name="connsiteX16" fmla="*/ 0 w 650958"/>
                  <a:gd name="connsiteY16" fmla="*/ 152883 h 435432"/>
                  <a:gd name="connsiteX17" fmla="*/ 17949 w 650958"/>
                  <a:gd name="connsiteY17" fmla="*/ 170866 h 435432"/>
                  <a:gd name="connsiteX18" fmla="*/ 278963 w 650958"/>
                  <a:gd name="connsiteY18" fmla="*/ 156542 h 435432"/>
                  <a:gd name="connsiteX19" fmla="*/ 229239 w 650958"/>
                  <a:gd name="connsiteY19" fmla="*/ 191632 h 435432"/>
                  <a:gd name="connsiteX20" fmla="*/ 205716 w 650958"/>
                  <a:gd name="connsiteY20" fmla="*/ 228240 h 435432"/>
                  <a:gd name="connsiteX21" fmla="*/ 208546 w 650958"/>
                  <a:gd name="connsiteY21" fmla="*/ 261798 h 435432"/>
                  <a:gd name="connsiteX22" fmla="*/ 224528 w 650958"/>
                  <a:gd name="connsiteY22" fmla="*/ 268201 h 435432"/>
                  <a:gd name="connsiteX23" fmla="*/ 240178 w 650958"/>
                  <a:gd name="connsiteY23" fmla="*/ 264801 h 435432"/>
                  <a:gd name="connsiteX24" fmla="*/ 274686 w 650958"/>
                  <a:gd name="connsiteY24" fmla="*/ 239844 h 435432"/>
                  <a:gd name="connsiteX25" fmla="*/ 317089 w 650958"/>
                  <a:gd name="connsiteY25" fmla="*/ 168092 h 435432"/>
                  <a:gd name="connsiteX26" fmla="*/ 277171 w 650958"/>
                  <a:gd name="connsiteY26" fmla="*/ 435432 h 435432"/>
                  <a:gd name="connsiteX27" fmla="*/ 302801 w 650958"/>
                  <a:gd name="connsiteY27" fmla="*/ 435096 h 435432"/>
                  <a:gd name="connsiteX28" fmla="*/ 333199 w 650958"/>
                  <a:gd name="connsiteY28" fmla="*/ 170313 h 435432"/>
                  <a:gd name="connsiteX29" fmla="*/ 373453 w 650958"/>
                  <a:gd name="connsiteY29" fmla="*/ 237564 h 435432"/>
                  <a:gd name="connsiteX30" fmla="*/ 407961 w 650958"/>
                  <a:gd name="connsiteY30" fmla="*/ 262521 h 435432"/>
                  <a:gd name="connsiteX31" fmla="*/ 423612 w 650958"/>
                  <a:gd name="connsiteY31" fmla="*/ 265921 h 435432"/>
                  <a:gd name="connsiteX32" fmla="*/ 439594 w 650958"/>
                  <a:gd name="connsiteY32" fmla="*/ 259518 h 435432"/>
                  <a:gd name="connsiteX33" fmla="*/ 442424 w 650958"/>
                  <a:gd name="connsiteY33" fmla="*/ 225960 h 435432"/>
                  <a:gd name="connsiteX34" fmla="*/ 418900 w 650958"/>
                  <a:gd name="connsiteY34" fmla="*/ 189352 h 435432"/>
                  <a:gd name="connsiteX35" fmla="*/ 373112 w 650958"/>
                  <a:gd name="connsiteY35" fmla="*/ 156541 h 435432"/>
                  <a:gd name="connsiteX36" fmla="*/ 637699 w 650958"/>
                  <a:gd name="connsiteY36" fmla="*/ 164520 h 435432"/>
                  <a:gd name="connsiteX37" fmla="*/ 650958 w 650958"/>
                  <a:gd name="connsiteY37" fmla="*/ 145056 h 435432"/>
                  <a:gd name="connsiteX38" fmla="*/ 384846 w 650958"/>
                  <a:gd name="connsiteY38" fmla="*/ 62895 h 435432"/>
                  <a:gd name="connsiteX39" fmla="*/ 413658 w 650958"/>
                  <a:gd name="connsiteY39" fmla="*/ 41841 h 435432"/>
                  <a:gd name="connsiteX40" fmla="*/ 423560 w 650958"/>
                  <a:gd name="connsiteY40" fmla="*/ 39559 h 435432"/>
                  <a:gd name="connsiteX41" fmla="*/ 428202 w 650958"/>
                  <a:gd name="connsiteY41" fmla="*/ 40942 h 435432"/>
                  <a:gd name="connsiteX42" fmla="*/ 427354 w 650958"/>
                  <a:gd name="connsiteY42" fmla="*/ 56371 h 435432"/>
                  <a:gd name="connsiteX43" fmla="*/ 407508 w 650958"/>
                  <a:gd name="connsiteY43" fmla="*/ 86938 h 435432"/>
                  <a:gd name="connsiteX44" fmla="*/ 346923 w 650958"/>
                  <a:gd name="connsiteY44" fmla="*/ 127169 h 435432"/>
                  <a:gd name="connsiteX45" fmla="*/ 384846 w 650958"/>
                  <a:gd name="connsiteY45" fmla="*/ 62895 h 435432"/>
                  <a:gd name="connsiteX46" fmla="*/ 219937 w 650958"/>
                  <a:gd name="connsiteY46" fmla="*/ 38663 h 435432"/>
                  <a:gd name="connsiteX47" fmla="*/ 224579 w 650958"/>
                  <a:gd name="connsiteY47" fmla="*/ 37280 h 435432"/>
                  <a:gd name="connsiteX48" fmla="*/ 234481 w 650958"/>
                  <a:gd name="connsiteY48" fmla="*/ 39562 h 435432"/>
                  <a:gd name="connsiteX49" fmla="*/ 263293 w 650958"/>
                  <a:gd name="connsiteY49" fmla="*/ 60617 h 435432"/>
                  <a:gd name="connsiteX50" fmla="*/ 301217 w 650958"/>
                  <a:gd name="connsiteY50" fmla="*/ 124890 h 435432"/>
                  <a:gd name="connsiteX51" fmla="*/ 240632 w 650958"/>
                  <a:gd name="connsiteY51" fmla="*/ 84659 h 435432"/>
                  <a:gd name="connsiteX52" fmla="*/ 219937 w 650958"/>
                  <a:gd name="connsiteY52" fmla="*/ 38663 h 435432"/>
                  <a:gd name="connsiteX53" fmla="*/ 263293 w 650958"/>
                  <a:gd name="connsiteY53" fmla="*/ 227758 h 435432"/>
                  <a:gd name="connsiteX54" fmla="*/ 234481 w 650958"/>
                  <a:gd name="connsiteY54" fmla="*/ 248812 h 435432"/>
                  <a:gd name="connsiteX55" fmla="*/ 219937 w 650958"/>
                  <a:gd name="connsiteY55" fmla="*/ 249711 h 435432"/>
                  <a:gd name="connsiteX56" fmla="*/ 220785 w 650958"/>
                  <a:gd name="connsiteY56" fmla="*/ 234282 h 435432"/>
                  <a:gd name="connsiteX57" fmla="*/ 240631 w 650958"/>
                  <a:gd name="connsiteY57" fmla="*/ 203715 h 435432"/>
                  <a:gd name="connsiteX58" fmla="*/ 301219 w 650958"/>
                  <a:gd name="connsiteY58" fmla="*/ 163482 h 435432"/>
                  <a:gd name="connsiteX59" fmla="*/ 263293 w 650958"/>
                  <a:gd name="connsiteY59" fmla="*/ 227758 h 435432"/>
                  <a:gd name="connsiteX60" fmla="*/ 427354 w 650958"/>
                  <a:gd name="connsiteY60" fmla="*/ 232003 h 435432"/>
                  <a:gd name="connsiteX61" fmla="*/ 428202 w 650958"/>
                  <a:gd name="connsiteY61" fmla="*/ 247432 h 435432"/>
                  <a:gd name="connsiteX62" fmla="*/ 413658 w 650958"/>
                  <a:gd name="connsiteY62" fmla="*/ 246533 h 435432"/>
                  <a:gd name="connsiteX63" fmla="*/ 384846 w 650958"/>
                  <a:gd name="connsiteY63" fmla="*/ 225479 h 435432"/>
                  <a:gd name="connsiteX64" fmla="*/ 346922 w 650958"/>
                  <a:gd name="connsiteY64" fmla="*/ 161205 h 435432"/>
                  <a:gd name="connsiteX65" fmla="*/ 407507 w 650958"/>
                  <a:gd name="connsiteY65" fmla="*/ 201436 h 435432"/>
                  <a:gd name="connsiteX66" fmla="*/ 427354 w 650958"/>
                  <a:gd name="connsiteY66" fmla="*/ 232003 h 435432"/>
                  <a:gd name="connsiteX0" fmla="*/ 650958 w 650958"/>
                  <a:gd name="connsiteY0" fmla="*/ 167975 h 458351"/>
                  <a:gd name="connsiteX1" fmla="*/ 359679 w 650958"/>
                  <a:gd name="connsiteY1" fmla="*/ 162369 h 458351"/>
                  <a:gd name="connsiteX2" fmla="*/ 418900 w 650958"/>
                  <a:gd name="connsiteY2" fmla="*/ 121942 h 458351"/>
                  <a:gd name="connsiteX3" fmla="*/ 442424 w 650958"/>
                  <a:gd name="connsiteY3" fmla="*/ 85335 h 458351"/>
                  <a:gd name="connsiteX4" fmla="*/ 439594 w 650958"/>
                  <a:gd name="connsiteY4" fmla="*/ 51777 h 458351"/>
                  <a:gd name="connsiteX5" fmla="*/ 407961 w 650958"/>
                  <a:gd name="connsiteY5" fmla="*/ 48773 h 458351"/>
                  <a:gd name="connsiteX6" fmla="*/ 373453 w 650958"/>
                  <a:gd name="connsiteY6" fmla="*/ 73730 h 458351"/>
                  <a:gd name="connsiteX7" fmla="*/ 333199 w 650958"/>
                  <a:gd name="connsiteY7" fmla="*/ 140981 h 458351"/>
                  <a:gd name="connsiteX8" fmla="*/ 343342 w 650958"/>
                  <a:gd name="connsiteY8" fmla="*/ 22919 h 458351"/>
                  <a:gd name="connsiteX9" fmla="*/ 317656 w 650958"/>
                  <a:gd name="connsiteY9" fmla="*/ 0 h 458351"/>
                  <a:gd name="connsiteX10" fmla="*/ 317089 w 650958"/>
                  <a:gd name="connsiteY10" fmla="*/ 143205 h 458351"/>
                  <a:gd name="connsiteX11" fmla="*/ 274686 w 650958"/>
                  <a:gd name="connsiteY11" fmla="*/ 71453 h 458351"/>
                  <a:gd name="connsiteX12" fmla="*/ 240178 w 650958"/>
                  <a:gd name="connsiteY12" fmla="*/ 46496 h 458351"/>
                  <a:gd name="connsiteX13" fmla="*/ 208546 w 650958"/>
                  <a:gd name="connsiteY13" fmla="*/ 49499 h 458351"/>
                  <a:gd name="connsiteX14" fmla="*/ 229240 w 650958"/>
                  <a:gd name="connsiteY14" fmla="*/ 119665 h 458351"/>
                  <a:gd name="connsiteX15" fmla="*/ 292633 w 650958"/>
                  <a:gd name="connsiteY15" fmla="*/ 162370 h 458351"/>
                  <a:gd name="connsiteX16" fmla="*/ 0 w 650958"/>
                  <a:gd name="connsiteY16" fmla="*/ 175802 h 458351"/>
                  <a:gd name="connsiteX17" fmla="*/ 17949 w 650958"/>
                  <a:gd name="connsiteY17" fmla="*/ 193785 h 458351"/>
                  <a:gd name="connsiteX18" fmla="*/ 278963 w 650958"/>
                  <a:gd name="connsiteY18" fmla="*/ 179461 h 458351"/>
                  <a:gd name="connsiteX19" fmla="*/ 229239 w 650958"/>
                  <a:gd name="connsiteY19" fmla="*/ 214551 h 458351"/>
                  <a:gd name="connsiteX20" fmla="*/ 205716 w 650958"/>
                  <a:gd name="connsiteY20" fmla="*/ 251159 h 458351"/>
                  <a:gd name="connsiteX21" fmla="*/ 208546 w 650958"/>
                  <a:gd name="connsiteY21" fmla="*/ 284717 h 458351"/>
                  <a:gd name="connsiteX22" fmla="*/ 224528 w 650958"/>
                  <a:gd name="connsiteY22" fmla="*/ 291120 h 458351"/>
                  <a:gd name="connsiteX23" fmla="*/ 240178 w 650958"/>
                  <a:gd name="connsiteY23" fmla="*/ 287720 h 458351"/>
                  <a:gd name="connsiteX24" fmla="*/ 274686 w 650958"/>
                  <a:gd name="connsiteY24" fmla="*/ 262763 h 458351"/>
                  <a:gd name="connsiteX25" fmla="*/ 317089 w 650958"/>
                  <a:gd name="connsiteY25" fmla="*/ 191011 h 458351"/>
                  <a:gd name="connsiteX26" fmla="*/ 277171 w 650958"/>
                  <a:gd name="connsiteY26" fmla="*/ 458351 h 458351"/>
                  <a:gd name="connsiteX27" fmla="*/ 302801 w 650958"/>
                  <a:gd name="connsiteY27" fmla="*/ 458015 h 458351"/>
                  <a:gd name="connsiteX28" fmla="*/ 333199 w 650958"/>
                  <a:gd name="connsiteY28" fmla="*/ 193232 h 458351"/>
                  <a:gd name="connsiteX29" fmla="*/ 373453 w 650958"/>
                  <a:gd name="connsiteY29" fmla="*/ 260483 h 458351"/>
                  <a:gd name="connsiteX30" fmla="*/ 407961 w 650958"/>
                  <a:gd name="connsiteY30" fmla="*/ 285440 h 458351"/>
                  <a:gd name="connsiteX31" fmla="*/ 423612 w 650958"/>
                  <a:gd name="connsiteY31" fmla="*/ 288840 h 458351"/>
                  <a:gd name="connsiteX32" fmla="*/ 439594 w 650958"/>
                  <a:gd name="connsiteY32" fmla="*/ 282437 h 458351"/>
                  <a:gd name="connsiteX33" fmla="*/ 442424 w 650958"/>
                  <a:gd name="connsiteY33" fmla="*/ 248879 h 458351"/>
                  <a:gd name="connsiteX34" fmla="*/ 418900 w 650958"/>
                  <a:gd name="connsiteY34" fmla="*/ 212271 h 458351"/>
                  <a:gd name="connsiteX35" fmla="*/ 373112 w 650958"/>
                  <a:gd name="connsiteY35" fmla="*/ 179460 h 458351"/>
                  <a:gd name="connsiteX36" fmla="*/ 637699 w 650958"/>
                  <a:gd name="connsiteY36" fmla="*/ 187439 h 458351"/>
                  <a:gd name="connsiteX37" fmla="*/ 650958 w 650958"/>
                  <a:gd name="connsiteY37" fmla="*/ 167975 h 458351"/>
                  <a:gd name="connsiteX38" fmla="*/ 384846 w 650958"/>
                  <a:gd name="connsiteY38" fmla="*/ 85814 h 458351"/>
                  <a:gd name="connsiteX39" fmla="*/ 413658 w 650958"/>
                  <a:gd name="connsiteY39" fmla="*/ 64760 h 458351"/>
                  <a:gd name="connsiteX40" fmla="*/ 423560 w 650958"/>
                  <a:gd name="connsiteY40" fmla="*/ 62478 h 458351"/>
                  <a:gd name="connsiteX41" fmla="*/ 428202 w 650958"/>
                  <a:gd name="connsiteY41" fmla="*/ 63861 h 458351"/>
                  <a:gd name="connsiteX42" fmla="*/ 427354 w 650958"/>
                  <a:gd name="connsiteY42" fmla="*/ 79290 h 458351"/>
                  <a:gd name="connsiteX43" fmla="*/ 407508 w 650958"/>
                  <a:gd name="connsiteY43" fmla="*/ 109857 h 458351"/>
                  <a:gd name="connsiteX44" fmla="*/ 346923 w 650958"/>
                  <a:gd name="connsiteY44" fmla="*/ 150088 h 458351"/>
                  <a:gd name="connsiteX45" fmla="*/ 384846 w 650958"/>
                  <a:gd name="connsiteY45" fmla="*/ 85814 h 458351"/>
                  <a:gd name="connsiteX46" fmla="*/ 219937 w 650958"/>
                  <a:gd name="connsiteY46" fmla="*/ 61582 h 458351"/>
                  <a:gd name="connsiteX47" fmla="*/ 224579 w 650958"/>
                  <a:gd name="connsiteY47" fmla="*/ 60199 h 458351"/>
                  <a:gd name="connsiteX48" fmla="*/ 234481 w 650958"/>
                  <a:gd name="connsiteY48" fmla="*/ 62481 h 458351"/>
                  <a:gd name="connsiteX49" fmla="*/ 263293 w 650958"/>
                  <a:gd name="connsiteY49" fmla="*/ 83536 h 458351"/>
                  <a:gd name="connsiteX50" fmla="*/ 301217 w 650958"/>
                  <a:gd name="connsiteY50" fmla="*/ 147809 h 458351"/>
                  <a:gd name="connsiteX51" fmla="*/ 240632 w 650958"/>
                  <a:gd name="connsiteY51" fmla="*/ 107578 h 458351"/>
                  <a:gd name="connsiteX52" fmla="*/ 219937 w 650958"/>
                  <a:gd name="connsiteY52" fmla="*/ 61582 h 458351"/>
                  <a:gd name="connsiteX53" fmla="*/ 263293 w 650958"/>
                  <a:gd name="connsiteY53" fmla="*/ 250677 h 458351"/>
                  <a:gd name="connsiteX54" fmla="*/ 234481 w 650958"/>
                  <a:gd name="connsiteY54" fmla="*/ 271731 h 458351"/>
                  <a:gd name="connsiteX55" fmla="*/ 219937 w 650958"/>
                  <a:gd name="connsiteY55" fmla="*/ 272630 h 458351"/>
                  <a:gd name="connsiteX56" fmla="*/ 220785 w 650958"/>
                  <a:gd name="connsiteY56" fmla="*/ 257201 h 458351"/>
                  <a:gd name="connsiteX57" fmla="*/ 240631 w 650958"/>
                  <a:gd name="connsiteY57" fmla="*/ 226634 h 458351"/>
                  <a:gd name="connsiteX58" fmla="*/ 301219 w 650958"/>
                  <a:gd name="connsiteY58" fmla="*/ 186401 h 458351"/>
                  <a:gd name="connsiteX59" fmla="*/ 263293 w 650958"/>
                  <a:gd name="connsiteY59" fmla="*/ 250677 h 458351"/>
                  <a:gd name="connsiteX60" fmla="*/ 427354 w 650958"/>
                  <a:gd name="connsiteY60" fmla="*/ 254922 h 458351"/>
                  <a:gd name="connsiteX61" fmla="*/ 428202 w 650958"/>
                  <a:gd name="connsiteY61" fmla="*/ 270351 h 458351"/>
                  <a:gd name="connsiteX62" fmla="*/ 413658 w 650958"/>
                  <a:gd name="connsiteY62" fmla="*/ 269452 h 458351"/>
                  <a:gd name="connsiteX63" fmla="*/ 384846 w 650958"/>
                  <a:gd name="connsiteY63" fmla="*/ 248398 h 458351"/>
                  <a:gd name="connsiteX64" fmla="*/ 346922 w 650958"/>
                  <a:gd name="connsiteY64" fmla="*/ 184124 h 458351"/>
                  <a:gd name="connsiteX65" fmla="*/ 407507 w 650958"/>
                  <a:gd name="connsiteY65" fmla="*/ 224355 h 458351"/>
                  <a:gd name="connsiteX66" fmla="*/ 427354 w 650958"/>
                  <a:gd name="connsiteY66" fmla="*/ 254922 h 458351"/>
                  <a:gd name="connsiteX0" fmla="*/ 650958 w 650958"/>
                  <a:gd name="connsiteY0" fmla="*/ 167975 h 458351"/>
                  <a:gd name="connsiteX1" fmla="*/ 359679 w 650958"/>
                  <a:gd name="connsiteY1" fmla="*/ 162369 h 458351"/>
                  <a:gd name="connsiteX2" fmla="*/ 418900 w 650958"/>
                  <a:gd name="connsiteY2" fmla="*/ 121942 h 458351"/>
                  <a:gd name="connsiteX3" fmla="*/ 442424 w 650958"/>
                  <a:gd name="connsiteY3" fmla="*/ 85335 h 458351"/>
                  <a:gd name="connsiteX4" fmla="*/ 439594 w 650958"/>
                  <a:gd name="connsiteY4" fmla="*/ 51777 h 458351"/>
                  <a:gd name="connsiteX5" fmla="*/ 407961 w 650958"/>
                  <a:gd name="connsiteY5" fmla="*/ 48773 h 458351"/>
                  <a:gd name="connsiteX6" fmla="*/ 373453 w 650958"/>
                  <a:gd name="connsiteY6" fmla="*/ 73730 h 458351"/>
                  <a:gd name="connsiteX7" fmla="*/ 333199 w 650958"/>
                  <a:gd name="connsiteY7" fmla="*/ 140981 h 458351"/>
                  <a:gd name="connsiteX8" fmla="*/ 346411 w 650958"/>
                  <a:gd name="connsiteY8" fmla="*/ 1842 h 458351"/>
                  <a:gd name="connsiteX9" fmla="*/ 317656 w 650958"/>
                  <a:gd name="connsiteY9" fmla="*/ 0 h 458351"/>
                  <a:gd name="connsiteX10" fmla="*/ 317089 w 650958"/>
                  <a:gd name="connsiteY10" fmla="*/ 143205 h 458351"/>
                  <a:gd name="connsiteX11" fmla="*/ 274686 w 650958"/>
                  <a:gd name="connsiteY11" fmla="*/ 71453 h 458351"/>
                  <a:gd name="connsiteX12" fmla="*/ 240178 w 650958"/>
                  <a:gd name="connsiteY12" fmla="*/ 46496 h 458351"/>
                  <a:gd name="connsiteX13" fmla="*/ 208546 w 650958"/>
                  <a:gd name="connsiteY13" fmla="*/ 49499 h 458351"/>
                  <a:gd name="connsiteX14" fmla="*/ 229240 w 650958"/>
                  <a:gd name="connsiteY14" fmla="*/ 119665 h 458351"/>
                  <a:gd name="connsiteX15" fmla="*/ 292633 w 650958"/>
                  <a:gd name="connsiteY15" fmla="*/ 162370 h 458351"/>
                  <a:gd name="connsiteX16" fmla="*/ 0 w 650958"/>
                  <a:gd name="connsiteY16" fmla="*/ 175802 h 458351"/>
                  <a:gd name="connsiteX17" fmla="*/ 17949 w 650958"/>
                  <a:gd name="connsiteY17" fmla="*/ 193785 h 458351"/>
                  <a:gd name="connsiteX18" fmla="*/ 278963 w 650958"/>
                  <a:gd name="connsiteY18" fmla="*/ 179461 h 458351"/>
                  <a:gd name="connsiteX19" fmla="*/ 229239 w 650958"/>
                  <a:gd name="connsiteY19" fmla="*/ 214551 h 458351"/>
                  <a:gd name="connsiteX20" fmla="*/ 205716 w 650958"/>
                  <a:gd name="connsiteY20" fmla="*/ 251159 h 458351"/>
                  <a:gd name="connsiteX21" fmla="*/ 208546 w 650958"/>
                  <a:gd name="connsiteY21" fmla="*/ 284717 h 458351"/>
                  <a:gd name="connsiteX22" fmla="*/ 224528 w 650958"/>
                  <a:gd name="connsiteY22" fmla="*/ 291120 h 458351"/>
                  <a:gd name="connsiteX23" fmla="*/ 240178 w 650958"/>
                  <a:gd name="connsiteY23" fmla="*/ 287720 h 458351"/>
                  <a:gd name="connsiteX24" fmla="*/ 274686 w 650958"/>
                  <a:gd name="connsiteY24" fmla="*/ 262763 h 458351"/>
                  <a:gd name="connsiteX25" fmla="*/ 317089 w 650958"/>
                  <a:gd name="connsiteY25" fmla="*/ 191011 h 458351"/>
                  <a:gd name="connsiteX26" fmla="*/ 277171 w 650958"/>
                  <a:gd name="connsiteY26" fmla="*/ 458351 h 458351"/>
                  <a:gd name="connsiteX27" fmla="*/ 302801 w 650958"/>
                  <a:gd name="connsiteY27" fmla="*/ 458015 h 458351"/>
                  <a:gd name="connsiteX28" fmla="*/ 333199 w 650958"/>
                  <a:gd name="connsiteY28" fmla="*/ 193232 h 458351"/>
                  <a:gd name="connsiteX29" fmla="*/ 373453 w 650958"/>
                  <a:gd name="connsiteY29" fmla="*/ 260483 h 458351"/>
                  <a:gd name="connsiteX30" fmla="*/ 407961 w 650958"/>
                  <a:gd name="connsiteY30" fmla="*/ 285440 h 458351"/>
                  <a:gd name="connsiteX31" fmla="*/ 423612 w 650958"/>
                  <a:gd name="connsiteY31" fmla="*/ 288840 h 458351"/>
                  <a:gd name="connsiteX32" fmla="*/ 439594 w 650958"/>
                  <a:gd name="connsiteY32" fmla="*/ 282437 h 458351"/>
                  <a:gd name="connsiteX33" fmla="*/ 442424 w 650958"/>
                  <a:gd name="connsiteY33" fmla="*/ 248879 h 458351"/>
                  <a:gd name="connsiteX34" fmla="*/ 418900 w 650958"/>
                  <a:gd name="connsiteY34" fmla="*/ 212271 h 458351"/>
                  <a:gd name="connsiteX35" fmla="*/ 373112 w 650958"/>
                  <a:gd name="connsiteY35" fmla="*/ 179460 h 458351"/>
                  <a:gd name="connsiteX36" fmla="*/ 637699 w 650958"/>
                  <a:gd name="connsiteY36" fmla="*/ 187439 h 458351"/>
                  <a:gd name="connsiteX37" fmla="*/ 650958 w 650958"/>
                  <a:gd name="connsiteY37" fmla="*/ 167975 h 458351"/>
                  <a:gd name="connsiteX38" fmla="*/ 384846 w 650958"/>
                  <a:gd name="connsiteY38" fmla="*/ 85814 h 458351"/>
                  <a:gd name="connsiteX39" fmla="*/ 413658 w 650958"/>
                  <a:gd name="connsiteY39" fmla="*/ 64760 h 458351"/>
                  <a:gd name="connsiteX40" fmla="*/ 423560 w 650958"/>
                  <a:gd name="connsiteY40" fmla="*/ 62478 h 458351"/>
                  <a:gd name="connsiteX41" fmla="*/ 428202 w 650958"/>
                  <a:gd name="connsiteY41" fmla="*/ 63861 h 458351"/>
                  <a:gd name="connsiteX42" fmla="*/ 427354 w 650958"/>
                  <a:gd name="connsiteY42" fmla="*/ 79290 h 458351"/>
                  <a:gd name="connsiteX43" fmla="*/ 407508 w 650958"/>
                  <a:gd name="connsiteY43" fmla="*/ 109857 h 458351"/>
                  <a:gd name="connsiteX44" fmla="*/ 346923 w 650958"/>
                  <a:gd name="connsiteY44" fmla="*/ 150088 h 458351"/>
                  <a:gd name="connsiteX45" fmla="*/ 384846 w 650958"/>
                  <a:gd name="connsiteY45" fmla="*/ 85814 h 458351"/>
                  <a:gd name="connsiteX46" fmla="*/ 219937 w 650958"/>
                  <a:gd name="connsiteY46" fmla="*/ 61582 h 458351"/>
                  <a:gd name="connsiteX47" fmla="*/ 224579 w 650958"/>
                  <a:gd name="connsiteY47" fmla="*/ 60199 h 458351"/>
                  <a:gd name="connsiteX48" fmla="*/ 234481 w 650958"/>
                  <a:gd name="connsiteY48" fmla="*/ 62481 h 458351"/>
                  <a:gd name="connsiteX49" fmla="*/ 263293 w 650958"/>
                  <a:gd name="connsiteY49" fmla="*/ 83536 h 458351"/>
                  <a:gd name="connsiteX50" fmla="*/ 301217 w 650958"/>
                  <a:gd name="connsiteY50" fmla="*/ 147809 h 458351"/>
                  <a:gd name="connsiteX51" fmla="*/ 240632 w 650958"/>
                  <a:gd name="connsiteY51" fmla="*/ 107578 h 458351"/>
                  <a:gd name="connsiteX52" fmla="*/ 219937 w 650958"/>
                  <a:gd name="connsiteY52" fmla="*/ 61582 h 458351"/>
                  <a:gd name="connsiteX53" fmla="*/ 263293 w 650958"/>
                  <a:gd name="connsiteY53" fmla="*/ 250677 h 458351"/>
                  <a:gd name="connsiteX54" fmla="*/ 234481 w 650958"/>
                  <a:gd name="connsiteY54" fmla="*/ 271731 h 458351"/>
                  <a:gd name="connsiteX55" fmla="*/ 219937 w 650958"/>
                  <a:gd name="connsiteY55" fmla="*/ 272630 h 458351"/>
                  <a:gd name="connsiteX56" fmla="*/ 220785 w 650958"/>
                  <a:gd name="connsiteY56" fmla="*/ 257201 h 458351"/>
                  <a:gd name="connsiteX57" fmla="*/ 240631 w 650958"/>
                  <a:gd name="connsiteY57" fmla="*/ 226634 h 458351"/>
                  <a:gd name="connsiteX58" fmla="*/ 301219 w 650958"/>
                  <a:gd name="connsiteY58" fmla="*/ 186401 h 458351"/>
                  <a:gd name="connsiteX59" fmla="*/ 263293 w 650958"/>
                  <a:gd name="connsiteY59" fmla="*/ 250677 h 458351"/>
                  <a:gd name="connsiteX60" fmla="*/ 427354 w 650958"/>
                  <a:gd name="connsiteY60" fmla="*/ 254922 h 458351"/>
                  <a:gd name="connsiteX61" fmla="*/ 428202 w 650958"/>
                  <a:gd name="connsiteY61" fmla="*/ 270351 h 458351"/>
                  <a:gd name="connsiteX62" fmla="*/ 413658 w 650958"/>
                  <a:gd name="connsiteY62" fmla="*/ 269452 h 458351"/>
                  <a:gd name="connsiteX63" fmla="*/ 384846 w 650958"/>
                  <a:gd name="connsiteY63" fmla="*/ 248398 h 458351"/>
                  <a:gd name="connsiteX64" fmla="*/ 346922 w 650958"/>
                  <a:gd name="connsiteY64" fmla="*/ 184124 h 458351"/>
                  <a:gd name="connsiteX65" fmla="*/ 407507 w 650958"/>
                  <a:gd name="connsiteY65" fmla="*/ 224355 h 458351"/>
                  <a:gd name="connsiteX66" fmla="*/ 427354 w 650958"/>
                  <a:gd name="connsiteY66" fmla="*/ 254922 h 458351"/>
                  <a:gd name="connsiteX0" fmla="*/ 650958 w 727169"/>
                  <a:gd name="connsiteY0" fmla="*/ 167975 h 458351"/>
                  <a:gd name="connsiteX1" fmla="*/ 359679 w 727169"/>
                  <a:gd name="connsiteY1" fmla="*/ 162369 h 458351"/>
                  <a:gd name="connsiteX2" fmla="*/ 418900 w 727169"/>
                  <a:gd name="connsiteY2" fmla="*/ 121942 h 458351"/>
                  <a:gd name="connsiteX3" fmla="*/ 442424 w 727169"/>
                  <a:gd name="connsiteY3" fmla="*/ 85335 h 458351"/>
                  <a:gd name="connsiteX4" fmla="*/ 439594 w 727169"/>
                  <a:gd name="connsiteY4" fmla="*/ 51777 h 458351"/>
                  <a:gd name="connsiteX5" fmla="*/ 407961 w 727169"/>
                  <a:gd name="connsiteY5" fmla="*/ 48773 h 458351"/>
                  <a:gd name="connsiteX6" fmla="*/ 373453 w 727169"/>
                  <a:gd name="connsiteY6" fmla="*/ 73730 h 458351"/>
                  <a:gd name="connsiteX7" fmla="*/ 333199 w 727169"/>
                  <a:gd name="connsiteY7" fmla="*/ 140981 h 458351"/>
                  <a:gd name="connsiteX8" fmla="*/ 346411 w 727169"/>
                  <a:gd name="connsiteY8" fmla="*/ 1842 h 458351"/>
                  <a:gd name="connsiteX9" fmla="*/ 317656 w 727169"/>
                  <a:gd name="connsiteY9" fmla="*/ 0 h 458351"/>
                  <a:gd name="connsiteX10" fmla="*/ 317089 w 727169"/>
                  <a:gd name="connsiteY10" fmla="*/ 143205 h 458351"/>
                  <a:gd name="connsiteX11" fmla="*/ 274686 w 727169"/>
                  <a:gd name="connsiteY11" fmla="*/ 71453 h 458351"/>
                  <a:gd name="connsiteX12" fmla="*/ 240178 w 727169"/>
                  <a:gd name="connsiteY12" fmla="*/ 46496 h 458351"/>
                  <a:gd name="connsiteX13" fmla="*/ 208546 w 727169"/>
                  <a:gd name="connsiteY13" fmla="*/ 49499 h 458351"/>
                  <a:gd name="connsiteX14" fmla="*/ 229240 w 727169"/>
                  <a:gd name="connsiteY14" fmla="*/ 119665 h 458351"/>
                  <a:gd name="connsiteX15" fmla="*/ 292633 w 727169"/>
                  <a:gd name="connsiteY15" fmla="*/ 162370 h 458351"/>
                  <a:gd name="connsiteX16" fmla="*/ 0 w 727169"/>
                  <a:gd name="connsiteY16" fmla="*/ 175802 h 458351"/>
                  <a:gd name="connsiteX17" fmla="*/ 17949 w 727169"/>
                  <a:gd name="connsiteY17" fmla="*/ 193785 h 458351"/>
                  <a:gd name="connsiteX18" fmla="*/ 278963 w 727169"/>
                  <a:gd name="connsiteY18" fmla="*/ 179461 h 458351"/>
                  <a:gd name="connsiteX19" fmla="*/ 229239 w 727169"/>
                  <a:gd name="connsiteY19" fmla="*/ 214551 h 458351"/>
                  <a:gd name="connsiteX20" fmla="*/ 205716 w 727169"/>
                  <a:gd name="connsiteY20" fmla="*/ 251159 h 458351"/>
                  <a:gd name="connsiteX21" fmla="*/ 208546 w 727169"/>
                  <a:gd name="connsiteY21" fmla="*/ 284717 h 458351"/>
                  <a:gd name="connsiteX22" fmla="*/ 224528 w 727169"/>
                  <a:gd name="connsiteY22" fmla="*/ 291120 h 458351"/>
                  <a:gd name="connsiteX23" fmla="*/ 240178 w 727169"/>
                  <a:gd name="connsiteY23" fmla="*/ 287720 h 458351"/>
                  <a:gd name="connsiteX24" fmla="*/ 274686 w 727169"/>
                  <a:gd name="connsiteY24" fmla="*/ 262763 h 458351"/>
                  <a:gd name="connsiteX25" fmla="*/ 317089 w 727169"/>
                  <a:gd name="connsiteY25" fmla="*/ 191011 h 458351"/>
                  <a:gd name="connsiteX26" fmla="*/ 277171 w 727169"/>
                  <a:gd name="connsiteY26" fmla="*/ 458351 h 458351"/>
                  <a:gd name="connsiteX27" fmla="*/ 302801 w 727169"/>
                  <a:gd name="connsiteY27" fmla="*/ 458015 h 458351"/>
                  <a:gd name="connsiteX28" fmla="*/ 333199 w 727169"/>
                  <a:gd name="connsiteY28" fmla="*/ 193232 h 458351"/>
                  <a:gd name="connsiteX29" fmla="*/ 373453 w 727169"/>
                  <a:gd name="connsiteY29" fmla="*/ 260483 h 458351"/>
                  <a:gd name="connsiteX30" fmla="*/ 407961 w 727169"/>
                  <a:gd name="connsiteY30" fmla="*/ 285440 h 458351"/>
                  <a:gd name="connsiteX31" fmla="*/ 423612 w 727169"/>
                  <a:gd name="connsiteY31" fmla="*/ 288840 h 458351"/>
                  <a:gd name="connsiteX32" fmla="*/ 439594 w 727169"/>
                  <a:gd name="connsiteY32" fmla="*/ 282437 h 458351"/>
                  <a:gd name="connsiteX33" fmla="*/ 442424 w 727169"/>
                  <a:gd name="connsiteY33" fmla="*/ 248879 h 458351"/>
                  <a:gd name="connsiteX34" fmla="*/ 418900 w 727169"/>
                  <a:gd name="connsiteY34" fmla="*/ 212271 h 458351"/>
                  <a:gd name="connsiteX35" fmla="*/ 373112 w 727169"/>
                  <a:gd name="connsiteY35" fmla="*/ 179460 h 458351"/>
                  <a:gd name="connsiteX36" fmla="*/ 727169 w 727169"/>
                  <a:gd name="connsiteY36" fmla="*/ 205631 h 458351"/>
                  <a:gd name="connsiteX37" fmla="*/ 650958 w 727169"/>
                  <a:gd name="connsiteY37" fmla="*/ 167975 h 458351"/>
                  <a:gd name="connsiteX38" fmla="*/ 384846 w 727169"/>
                  <a:gd name="connsiteY38" fmla="*/ 85814 h 458351"/>
                  <a:gd name="connsiteX39" fmla="*/ 413658 w 727169"/>
                  <a:gd name="connsiteY39" fmla="*/ 64760 h 458351"/>
                  <a:gd name="connsiteX40" fmla="*/ 423560 w 727169"/>
                  <a:gd name="connsiteY40" fmla="*/ 62478 h 458351"/>
                  <a:gd name="connsiteX41" fmla="*/ 428202 w 727169"/>
                  <a:gd name="connsiteY41" fmla="*/ 63861 h 458351"/>
                  <a:gd name="connsiteX42" fmla="*/ 427354 w 727169"/>
                  <a:gd name="connsiteY42" fmla="*/ 79290 h 458351"/>
                  <a:gd name="connsiteX43" fmla="*/ 407508 w 727169"/>
                  <a:gd name="connsiteY43" fmla="*/ 109857 h 458351"/>
                  <a:gd name="connsiteX44" fmla="*/ 346923 w 727169"/>
                  <a:gd name="connsiteY44" fmla="*/ 150088 h 458351"/>
                  <a:gd name="connsiteX45" fmla="*/ 384846 w 727169"/>
                  <a:gd name="connsiteY45" fmla="*/ 85814 h 458351"/>
                  <a:gd name="connsiteX46" fmla="*/ 219937 w 727169"/>
                  <a:gd name="connsiteY46" fmla="*/ 61582 h 458351"/>
                  <a:gd name="connsiteX47" fmla="*/ 224579 w 727169"/>
                  <a:gd name="connsiteY47" fmla="*/ 60199 h 458351"/>
                  <a:gd name="connsiteX48" fmla="*/ 234481 w 727169"/>
                  <a:gd name="connsiteY48" fmla="*/ 62481 h 458351"/>
                  <a:gd name="connsiteX49" fmla="*/ 263293 w 727169"/>
                  <a:gd name="connsiteY49" fmla="*/ 83536 h 458351"/>
                  <a:gd name="connsiteX50" fmla="*/ 301217 w 727169"/>
                  <a:gd name="connsiteY50" fmla="*/ 147809 h 458351"/>
                  <a:gd name="connsiteX51" fmla="*/ 240632 w 727169"/>
                  <a:gd name="connsiteY51" fmla="*/ 107578 h 458351"/>
                  <a:gd name="connsiteX52" fmla="*/ 219937 w 727169"/>
                  <a:gd name="connsiteY52" fmla="*/ 61582 h 458351"/>
                  <a:gd name="connsiteX53" fmla="*/ 263293 w 727169"/>
                  <a:gd name="connsiteY53" fmla="*/ 250677 h 458351"/>
                  <a:gd name="connsiteX54" fmla="*/ 234481 w 727169"/>
                  <a:gd name="connsiteY54" fmla="*/ 271731 h 458351"/>
                  <a:gd name="connsiteX55" fmla="*/ 219937 w 727169"/>
                  <a:gd name="connsiteY55" fmla="*/ 272630 h 458351"/>
                  <a:gd name="connsiteX56" fmla="*/ 220785 w 727169"/>
                  <a:gd name="connsiteY56" fmla="*/ 257201 h 458351"/>
                  <a:gd name="connsiteX57" fmla="*/ 240631 w 727169"/>
                  <a:gd name="connsiteY57" fmla="*/ 226634 h 458351"/>
                  <a:gd name="connsiteX58" fmla="*/ 301219 w 727169"/>
                  <a:gd name="connsiteY58" fmla="*/ 186401 h 458351"/>
                  <a:gd name="connsiteX59" fmla="*/ 263293 w 727169"/>
                  <a:gd name="connsiteY59" fmla="*/ 250677 h 458351"/>
                  <a:gd name="connsiteX60" fmla="*/ 427354 w 727169"/>
                  <a:gd name="connsiteY60" fmla="*/ 254922 h 458351"/>
                  <a:gd name="connsiteX61" fmla="*/ 428202 w 727169"/>
                  <a:gd name="connsiteY61" fmla="*/ 270351 h 458351"/>
                  <a:gd name="connsiteX62" fmla="*/ 413658 w 727169"/>
                  <a:gd name="connsiteY62" fmla="*/ 269452 h 458351"/>
                  <a:gd name="connsiteX63" fmla="*/ 384846 w 727169"/>
                  <a:gd name="connsiteY63" fmla="*/ 248398 h 458351"/>
                  <a:gd name="connsiteX64" fmla="*/ 346922 w 727169"/>
                  <a:gd name="connsiteY64" fmla="*/ 184124 h 458351"/>
                  <a:gd name="connsiteX65" fmla="*/ 407507 w 727169"/>
                  <a:gd name="connsiteY65" fmla="*/ 224355 h 458351"/>
                  <a:gd name="connsiteX66" fmla="*/ 427354 w 727169"/>
                  <a:gd name="connsiteY66" fmla="*/ 254922 h 458351"/>
                  <a:gd name="connsiteX0" fmla="*/ 740370 w 740370"/>
                  <a:gd name="connsiteY0" fmla="*/ 162914 h 458351"/>
                  <a:gd name="connsiteX1" fmla="*/ 359679 w 740370"/>
                  <a:gd name="connsiteY1" fmla="*/ 162369 h 458351"/>
                  <a:gd name="connsiteX2" fmla="*/ 418900 w 740370"/>
                  <a:gd name="connsiteY2" fmla="*/ 121942 h 458351"/>
                  <a:gd name="connsiteX3" fmla="*/ 442424 w 740370"/>
                  <a:gd name="connsiteY3" fmla="*/ 85335 h 458351"/>
                  <a:gd name="connsiteX4" fmla="*/ 439594 w 740370"/>
                  <a:gd name="connsiteY4" fmla="*/ 51777 h 458351"/>
                  <a:gd name="connsiteX5" fmla="*/ 407961 w 740370"/>
                  <a:gd name="connsiteY5" fmla="*/ 48773 h 458351"/>
                  <a:gd name="connsiteX6" fmla="*/ 373453 w 740370"/>
                  <a:gd name="connsiteY6" fmla="*/ 73730 h 458351"/>
                  <a:gd name="connsiteX7" fmla="*/ 333199 w 740370"/>
                  <a:gd name="connsiteY7" fmla="*/ 140981 h 458351"/>
                  <a:gd name="connsiteX8" fmla="*/ 346411 w 740370"/>
                  <a:gd name="connsiteY8" fmla="*/ 1842 h 458351"/>
                  <a:gd name="connsiteX9" fmla="*/ 317656 w 740370"/>
                  <a:gd name="connsiteY9" fmla="*/ 0 h 458351"/>
                  <a:gd name="connsiteX10" fmla="*/ 317089 w 740370"/>
                  <a:gd name="connsiteY10" fmla="*/ 143205 h 458351"/>
                  <a:gd name="connsiteX11" fmla="*/ 274686 w 740370"/>
                  <a:gd name="connsiteY11" fmla="*/ 71453 h 458351"/>
                  <a:gd name="connsiteX12" fmla="*/ 240178 w 740370"/>
                  <a:gd name="connsiteY12" fmla="*/ 46496 h 458351"/>
                  <a:gd name="connsiteX13" fmla="*/ 208546 w 740370"/>
                  <a:gd name="connsiteY13" fmla="*/ 49499 h 458351"/>
                  <a:gd name="connsiteX14" fmla="*/ 229240 w 740370"/>
                  <a:gd name="connsiteY14" fmla="*/ 119665 h 458351"/>
                  <a:gd name="connsiteX15" fmla="*/ 292633 w 740370"/>
                  <a:gd name="connsiteY15" fmla="*/ 162370 h 458351"/>
                  <a:gd name="connsiteX16" fmla="*/ 0 w 740370"/>
                  <a:gd name="connsiteY16" fmla="*/ 175802 h 458351"/>
                  <a:gd name="connsiteX17" fmla="*/ 17949 w 740370"/>
                  <a:gd name="connsiteY17" fmla="*/ 193785 h 458351"/>
                  <a:gd name="connsiteX18" fmla="*/ 278963 w 740370"/>
                  <a:gd name="connsiteY18" fmla="*/ 179461 h 458351"/>
                  <a:gd name="connsiteX19" fmla="*/ 229239 w 740370"/>
                  <a:gd name="connsiteY19" fmla="*/ 214551 h 458351"/>
                  <a:gd name="connsiteX20" fmla="*/ 205716 w 740370"/>
                  <a:gd name="connsiteY20" fmla="*/ 251159 h 458351"/>
                  <a:gd name="connsiteX21" fmla="*/ 208546 w 740370"/>
                  <a:gd name="connsiteY21" fmla="*/ 284717 h 458351"/>
                  <a:gd name="connsiteX22" fmla="*/ 224528 w 740370"/>
                  <a:gd name="connsiteY22" fmla="*/ 291120 h 458351"/>
                  <a:gd name="connsiteX23" fmla="*/ 240178 w 740370"/>
                  <a:gd name="connsiteY23" fmla="*/ 287720 h 458351"/>
                  <a:gd name="connsiteX24" fmla="*/ 274686 w 740370"/>
                  <a:gd name="connsiteY24" fmla="*/ 262763 h 458351"/>
                  <a:gd name="connsiteX25" fmla="*/ 317089 w 740370"/>
                  <a:gd name="connsiteY25" fmla="*/ 191011 h 458351"/>
                  <a:gd name="connsiteX26" fmla="*/ 277171 w 740370"/>
                  <a:gd name="connsiteY26" fmla="*/ 458351 h 458351"/>
                  <a:gd name="connsiteX27" fmla="*/ 302801 w 740370"/>
                  <a:gd name="connsiteY27" fmla="*/ 458015 h 458351"/>
                  <a:gd name="connsiteX28" fmla="*/ 333199 w 740370"/>
                  <a:gd name="connsiteY28" fmla="*/ 193232 h 458351"/>
                  <a:gd name="connsiteX29" fmla="*/ 373453 w 740370"/>
                  <a:gd name="connsiteY29" fmla="*/ 260483 h 458351"/>
                  <a:gd name="connsiteX30" fmla="*/ 407961 w 740370"/>
                  <a:gd name="connsiteY30" fmla="*/ 285440 h 458351"/>
                  <a:gd name="connsiteX31" fmla="*/ 423612 w 740370"/>
                  <a:gd name="connsiteY31" fmla="*/ 288840 h 458351"/>
                  <a:gd name="connsiteX32" fmla="*/ 439594 w 740370"/>
                  <a:gd name="connsiteY32" fmla="*/ 282437 h 458351"/>
                  <a:gd name="connsiteX33" fmla="*/ 442424 w 740370"/>
                  <a:gd name="connsiteY33" fmla="*/ 248879 h 458351"/>
                  <a:gd name="connsiteX34" fmla="*/ 418900 w 740370"/>
                  <a:gd name="connsiteY34" fmla="*/ 212271 h 458351"/>
                  <a:gd name="connsiteX35" fmla="*/ 373112 w 740370"/>
                  <a:gd name="connsiteY35" fmla="*/ 179460 h 458351"/>
                  <a:gd name="connsiteX36" fmla="*/ 727169 w 740370"/>
                  <a:gd name="connsiteY36" fmla="*/ 205631 h 458351"/>
                  <a:gd name="connsiteX37" fmla="*/ 740370 w 740370"/>
                  <a:gd name="connsiteY37" fmla="*/ 162914 h 458351"/>
                  <a:gd name="connsiteX38" fmla="*/ 384846 w 740370"/>
                  <a:gd name="connsiteY38" fmla="*/ 85814 h 458351"/>
                  <a:gd name="connsiteX39" fmla="*/ 413658 w 740370"/>
                  <a:gd name="connsiteY39" fmla="*/ 64760 h 458351"/>
                  <a:gd name="connsiteX40" fmla="*/ 423560 w 740370"/>
                  <a:gd name="connsiteY40" fmla="*/ 62478 h 458351"/>
                  <a:gd name="connsiteX41" fmla="*/ 428202 w 740370"/>
                  <a:gd name="connsiteY41" fmla="*/ 63861 h 458351"/>
                  <a:gd name="connsiteX42" fmla="*/ 427354 w 740370"/>
                  <a:gd name="connsiteY42" fmla="*/ 79290 h 458351"/>
                  <a:gd name="connsiteX43" fmla="*/ 407508 w 740370"/>
                  <a:gd name="connsiteY43" fmla="*/ 109857 h 458351"/>
                  <a:gd name="connsiteX44" fmla="*/ 346923 w 740370"/>
                  <a:gd name="connsiteY44" fmla="*/ 150088 h 458351"/>
                  <a:gd name="connsiteX45" fmla="*/ 384846 w 740370"/>
                  <a:gd name="connsiteY45" fmla="*/ 85814 h 458351"/>
                  <a:gd name="connsiteX46" fmla="*/ 219937 w 740370"/>
                  <a:gd name="connsiteY46" fmla="*/ 61582 h 458351"/>
                  <a:gd name="connsiteX47" fmla="*/ 224579 w 740370"/>
                  <a:gd name="connsiteY47" fmla="*/ 60199 h 458351"/>
                  <a:gd name="connsiteX48" fmla="*/ 234481 w 740370"/>
                  <a:gd name="connsiteY48" fmla="*/ 62481 h 458351"/>
                  <a:gd name="connsiteX49" fmla="*/ 263293 w 740370"/>
                  <a:gd name="connsiteY49" fmla="*/ 83536 h 458351"/>
                  <a:gd name="connsiteX50" fmla="*/ 301217 w 740370"/>
                  <a:gd name="connsiteY50" fmla="*/ 147809 h 458351"/>
                  <a:gd name="connsiteX51" fmla="*/ 240632 w 740370"/>
                  <a:gd name="connsiteY51" fmla="*/ 107578 h 458351"/>
                  <a:gd name="connsiteX52" fmla="*/ 219937 w 740370"/>
                  <a:gd name="connsiteY52" fmla="*/ 61582 h 458351"/>
                  <a:gd name="connsiteX53" fmla="*/ 263293 w 740370"/>
                  <a:gd name="connsiteY53" fmla="*/ 250677 h 458351"/>
                  <a:gd name="connsiteX54" fmla="*/ 234481 w 740370"/>
                  <a:gd name="connsiteY54" fmla="*/ 271731 h 458351"/>
                  <a:gd name="connsiteX55" fmla="*/ 219937 w 740370"/>
                  <a:gd name="connsiteY55" fmla="*/ 272630 h 458351"/>
                  <a:gd name="connsiteX56" fmla="*/ 220785 w 740370"/>
                  <a:gd name="connsiteY56" fmla="*/ 257201 h 458351"/>
                  <a:gd name="connsiteX57" fmla="*/ 240631 w 740370"/>
                  <a:gd name="connsiteY57" fmla="*/ 226634 h 458351"/>
                  <a:gd name="connsiteX58" fmla="*/ 301219 w 740370"/>
                  <a:gd name="connsiteY58" fmla="*/ 186401 h 458351"/>
                  <a:gd name="connsiteX59" fmla="*/ 263293 w 740370"/>
                  <a:gd name="connsiteY59" fmla="*/ 250677 h 458351"/>
                  <a:gd name="connsiteX60" fmla="*/ 427354 w 740370"/>
                  <a:gd name="connsiteY60" fmla="*/ 254922 h 458351"/>
                  <a:gd name="connsiteX61" fmla="*/ 428202 w 740370"/>
                  <a:gd name="connsiteY61" fmla="*/ 270351 h 458351"/>
                  <a:gd name="connsiteX62" fmla="*/ 413658 w 740370"/>
                  <a:gd name="connsiteY62" fmla="*/ 269452 h 458351"/>
                  <a:gd name="connsiteX63" fmla="*/ 384846 w 740370"/>
                  <a:gd name="connsiteY63" fmla="*/ 248398 h 458351"/>
                  <a:gd name="connsiteX64" fmla="*/ 346922 w 740370"/>
                  <a:gd name="connsiteY64" fmla="*/ 184124 h 458351"/>
                  <a:gd name="connsiteX65" fmla="*/ 407507 w 740370"/>
                  <a:gd name="connsiteY65" fmla="*/ 224355 h 458351"/>
                  <a:gd name="connsiteX66" fmla="*/ 427354 w 740370"/>
                  <a:gd name="connsiteY66" fmla="*/ 254922 h 458351"/>
                  <a:gd name="connsiteX0" fmla="*/ 815654 w 815654"/>
                  <a:gd name="connsiteY0" fmla="*/ 162914 h 458351"/>
                  <a:gd name="connsiteX1" fmla="*/ 434963 w 815654"/>
                  <a:gd name="connsiteY1" fmla="*/ 162369 h 458351"/>
                  <a:gd name="connsiteX2" fmla="*/ 494184 w 815654"/>
                  <a:gd name="connsiteY2" fmla="*/ 121942 h 458351"/>
                  <a:gd name="connsiteX3" fmla="*/ 517708 w 815654"/>
                  <a:gd name="connsiteY3" fmla="*/ 85335 h 458351"/>
                  <a:gd name="connsiteX4" fmla="*/ 514878 w 815654"/>
                  <a:gd name="connsiteY4" fmla="*/ 51777 h 458351"/>
                  <a:gd name="connsiteX5" fmla="*/ 483245 w 815654"/>
                  <a:gd name="connsiteY5" fmla="*/ 48773 h 458351"/>
                  <a:gd name="connsiteX6" fmla="*/ 448737 w 815654"/>
                  <a:gd name="connsiteY6" fmla="*/ 73730 h 458351"/>
                  <a:gd name="connsiteX7" fmla="*/ 408483 w 815654"/>
                  <a:gd name="connsiteY7" fmla="*/ 140981 h 458351"/>
                  <a:gd name="connsiteX8" fmla="*/ 421695 w 815654"/>
                  <a:gd name="connsiteY8" fmla="*/ 1842 h 458351"/>
                  <a:gd name="connsiteX9" fmla="*/ 392940 w 815654"/>
                  <a:gd name="connsiteY9" fmla="*/ 0 h 458351"/>
                  <a:gd name="connsiteX10" fmla="*/ 392373 w 815654"/>
                  <a:gd name="connsiteY10" fmla="*/ 143205 h 458351"/>
                  <a:gd name="connsiteX11" fmla="*/ 349970 w 815654"/>
                  <a:gd name="connsiteY11" fmla="*/ 71453 h 458351"/>
                  <a:gd name="connsiteX12" fmla="*/ 315462 w 815654"/>
                  <a:gd name="connsiteY12" fmla="*/ 46496 h 458351"/>
                  <a:gd name="connsiteX13" fmla="*/ 283830 w 815654"/>
                  <a:gd name="connsiteY13" fmla="*/ 49499 h 458351"/>
                  <a:gd name="connsiteX14" fmla="*/ 304524 w 815654"/>
                  <a:gd name="connsiteY14" fmla="*/ 119665 h 458351"/>
                  <a:gd name="connsiteX15" fmla="*/ 367917 w 815654"/>
                  <a:gd name="connsiteY15" fmla="*/ 162370 h 458351"/>
                  <a:gd name="connsiteX16" fmla="*/ 75284 w 815654"/>
                  <a:gd name="connsiteY16" fmla="*/ 175802 h 458351"/>
                  <a:gd name="connsiteX17" fmla="*/ 0 w 815654"/>
                  <a:gd name="connsiteY17" fmla="*/ 231004 h 458351"/>
                  <a:gd name="connsiteX18" fmla="*/ 354247 w 815654"/>
                  <a:gd name="connsiteY18" fmla="*/ 179461 h 458351"/>
                  <a:gd name="connsiteX19" fmla="*/ 304523 w 815654"/>
                  <a:gd name="connsiteY19" fmla="*/ 214551 h 458351"/>
                  <a:gd name="connsiteX20" fmla="*/ 281000 w 815654"/>
                  <a:gd name="connsiteY20" fmla="*/ 251159 h 458351"/>
                  <a:gd name="connsiteX21" fmla="*/ 283830 w 815654"/>
                  <a:gd name="connsiteY21" fmla="*/ 284717 h 458351"/>
                  <a:gd name="connsiteX22" fmla="*/ 299812 w 815654"/>
                  <a:gd name="connsiteY22" fmla="*/ 291120 h 458351"/>
                  <a:gd name="connsiteX23" fmla="*/ 315462 w 815654"/>
                  <a:gd name="connsiteY23" fmla="*/ 287720 h 458351"/>
                  <a:gd name="connsiteX24" fmla="*/ 349970 w 815654"/>
                  <a:gd name="connsiteY24" fmla="*/ 262763 h 458351"/>
                  <a:gd name="connsiteX25" fmla="*/ 392373 w 815654"/>
                  <a:gd name="connsiteY25" fmla="*/ 191011 h 458351"/>
                  <a:gd name="connsiteX26" fmla="*/ 352455 w 815654"/>
                  <a:gd name="connsiteY26" fmla="*/ 458351 h 458351"/>
                  <a:gd name="connsiteX27" fmla="*/ 378085 w 815654"/>
                  <a:gd name="connsiteY27" fmla="*/ 458015 h 458351"/>
                  <a:gd name="connsiteX28" fmla="*/ 408483 w 815654"/>
                  <a:gd name="connsiteY28" fmla="*/ 193232 h 458351"/>
                  <a:gd name="connsiteX29" fmla="*/ 448737 w 815654"/>
                  <a:gd name="connsiteY29" fmla="*/ 260483 h 458351"/>
                  <a:gd name="connsiteX30" fmla="*/ 483245 w 815654"/>
                  <a:gd name="connsiteY30" fmla="*/ 285440 h 458351"/>
                  <a:gd name="connsiteX31" fmla="*/ 498896 w 815654"/>
                  <a:gd name="connsiteY31" fmla="*/ 288840 h 458351"/>
                  <a:gd name="connsiteX32" fmla="*/ 514878 w 815654"/>
                  <a:gd name="connsiteY32" fmla="*/ 282437 h 458351"/>
                  <a:gd name="connsiteX33" fmla="*/ 517708 w 815654"/>
                  <a:gd name="connsiteY33" fmla="*/ 248879 h 458351"/>
                  <a:gd name="connsiteX34" fmla="*/ 494184 w 815654"/>
                  <a:gd name="connsiteY34" fmla="*/ 212271 h 458351"/>
                  <a:gd name="connsiteX35" fmla="*/ 448396 w 815654"/>
                  <a:gd name="connsiteY35" fmla="*/ 179460 h 458351"/>
                  <a:gd name="connsiteX36" fmla="*/ 802453 w 815654"/>
                  <a:gd name="connsiteY36" fmla="*/ 205631 h 458351"/>
                  <a:gd name="connsiteX37" fmla="*/ 815654 w 815654"/>
                  <a:gd name="connsiteY37" fmla="*/ 162914 h 458351"/>
                  <a:gd name="connsiteX38" fmla="*/ 460130 w 815654"/>
                  <a:gd name="connsiteY38" fmla="*/ 85814 h 458351"/>
                  <a:gd name="connsiteX39" fmla="*/ 488942 w 815654"/>
                  <a:gd name="connsiteY39" fmla="*/ 64760 h 458351"/>
                  <a:gd name="connsiteX40" fmla="*/ 498844 w 815654"/>
                  <a:gd name="connsiteY40" fmla="*/ 62478 h 458351"/>
                  <a:gd name="connsiteX41" fmla="*/ 503486 w 815654"/>
                  <a:gd name="connsiteY41" fmla="*/ 63861 h 458351"/>
                  <a:gd name="connsiteX42" fmla="*/ 502638 w 815654"/>
                  <a:gd name="connsiteY42" fmla="*/ 79290 h 458351"/>
                  <a:gd name="connsiteX43" fmla="*/ 482792 w 815654"/>
                  <a:gd name="connsiteY43" fmla="*/ 109857 h 458351"/>
                  <a:gd name="connsiteX44" fmla="*/ 422207 w 815654"/>
                  <a:gd name="connsiteY44" fmla="*/ 150088 h 458351"/>
                  <a:gd name="connsiteX45" fmla="*/ 460130 w 815654"/>
                  <a:gd name="connsiteY45" fmla="*/ 85814 h 458351"/>
                  <a:gd name="connsiteX46" fmla="*/ 295221 w 815654"/>
                  <a:gd name="connsiteY46" fmla="*/ 61582 h 458351"/>
                  <a:gd name="connsiteX47" fmla="*/ 299863 w 815654"/>
                  <a:gd name="connsiteY47" fmla="*/ 60199 h 458351"/>
                  <a:gd name="connsiteX48" fmla="*/ 309765 w 815654"/>
                  <a:gd name="connsiteY48" fmla="*/ 62481 h 458351"/>
                  <a:gd name="connsiteX49" fmla="*/ 338577 w 815654"/>
                  <a:gd name="connsiteY49" fmla="*/ 83536 h 458351"/>
                  <a:gd name="connsiteX50" fmla="*/ 376501 w 815654"/>
                  <a:gd name="connsiteY50" fmla="*/ 147809 h 458351"/>
                  <a:gd name="connsiteX51" fmla="*/ 315916 w 815654"/>
                  <a:gd name="connsiteY51" fmla="*/ 107578 h 458351"/>
                  <a:gd name="connsiteX52" fmla="*/ 295221 w 815654"/>
                  <a:gd name="connsiteY52" fmla="*/ 61582 h 458351"/>
                  <a:gd name="connsiteX53" fmla="*/ 338577 w 815654"/>
                  <a:gd name="connsiteY53" fmla="*/ 250677 h 458351"/>
                  <a:gd name="connsiteX54" fmla="*/ 309765 w 815654"/>
                  <a:gd name="connsiteY54" fmla="*/ 271731 h 458351"/>
                  <a:gd name="connsiteX55" fmla="*/ 295221 w 815654"/>
                  <a:gd name="connsiteY55" fmla="*/ 272630 h 458351"/>
                  <a:gd name="connsiteX56" fmla="*/ 296069 w 815654"/>
                  <a:gd name="connsiteY56" fmla="*/ 257201 h 458351"/>
                  <a:gd name="connsiteX57" fmla="*/ 315915 w 815654"/>
                  <a:gd name="connsiteY57" fmla="*/ 226634 h 458351"/>
                  <a:gd name="connsiteX58" fmla="*/ 376503 w 815654"/>
                  <a:gd name="connsiteY58" fmla="*/ 186401 h 458351"/>
                  <a:gd name="connsiteX59" fmla="*/ 338577 w 815654"/>
                  <a:gd name="connsiteY59" fmla="*/ 250677 h 458351"/>
                  <a:gd name="connsiteX60" fmla="*/ 502638 w 815654"/>
                  <a:gd name="connsiteY60" fmla="*/ 254922 h 458351"/>
                  <a:gd name="connsiteX61" fmla="*/ 503486 w 815654"/>
                  <a:gd name="connsiteY61" fmla="*/ 270351 h 458351"/>
                  <a:gd name="connsiteX62" fmla="*/ 488942 w 815654"/>
                  <a:gd name="connsiteY62" fmla="*/ 269452 h 458351"/>
                  <a:gd name="connsiteX63" fmla="*/ 460130 w 815654"/>
                  <a:gd name="connsiteY63" fmla="*/ 248398 h 458351"/>
                  <a:gd name="connsiteX64" fmla="*/ 422206 w 815654"/>
                  <a:gd name="connsiteY64" fmla="*/ 184124 h 458351"/>
                  <a:gd name="connsiteX65" fmla="*/ 482791 w 815654"/>
                  <a:gd name="connsiteY65" fmla="*/ 224355 h 458351"/>
                  <a:gd name="connsiteX66" fmla="*/ 502638 w 815654"/>
                  <a:gd name="connsiteY66" fmla="*/ 254922 h 458351"/>
                  <a:gd name="connsiteX0" fmla="*/ 826598 w 826598"/>
                  <a:gd name="connsiteY0" fmla="*/ 162914 h 458351"/>
                  <a:gd name="connsiteX1" fmla="*/ 445907 w 826598"/>
                  <a:gd name="connsiteY1" fmla="*/ 162369 h 458351"/>
                  <a:gd name="connsiteX2" fmla="*/ 505128 w 826598"/>
                  <a:gd name="connsiteY2" fmla="*/ 121942 h 458351"/>
                  <a:gd name="connsiteX3" fmla="*/ 528652 w 826598"/>
                  <a:gd name="connsiteY3" fmla="*/ 85335 h 458351"/>
                  <a:gd name="connsiteX4" fmla="*/ 525822 w 826598"/>
                  <a:gd name="connsiteY4" fmla="*/ 51777 h 458351"/>
                  <a:gd name="connsiteX5" fmla="*/ 494189 w 826598"/>
                  <a:gd name="connsiteY5" fmla="*/ 48773 h 458351"/>
                  <a:gd name="connsiteX6" fmla="*/ 459681 w 826598"/>
                  <a:gd name="connsiteY6" fmla="*/ 73730 h 458351"/>
                  <a:gd name="connsiteX7" fmla="*/ 419427 w 826598"/>
                  <a:gd name="connsiteY7" fmla="*/ 140981 h 458351"/>
                  <a:gd name="connsiteX8" fmla="*/ 432639 w 826598"/>
                  <a:gd name="connsiteY8" fmla="*/ 1842 h 458351"/>
                  <a:gd name="connsiteX9" fmla="*/ 403884 w 826598"/>
                  <a:gd name="connsiteY9" fmla="*/ 0 h 458351"/>
                  <a:gd name="connsiteX10" fmla="*/ 403317 w 826598"/>
                  <a:gd name="connsiteY10" fmla="*/ 143205 h 458351"/>
                  <a:gd name="connsiteX11" fmla="*/ 360914 w 826598"/>
                  <a:gd name="connsiteY11" fmla="*/ 71453 h 458351"/>
                  <a:gd name="connsiteX12" fmla="*/ 326406 w 826598"/>
                  <a:gd name="connsiteY12" fmla="*/ 46496 h 458351"/>
                  <a:gd name="connsiteX13" fmla="*/ 294774 w 826598"/>
                  <a:gd name="connsiteY13" fmla="*/ 49499 h 458351"/>
                  <a:gd name="connsiteX14" fmla="*/ 315468 w 826598"/>
                  <a:gd name="connsiteY14" fmla="*/ 119665 h 458351"/>
                  <a:gd name="connsiteX15" fmla="*/ 378861 w 826598"/>
                  <a:gd name="connsiteY15" fmla="*/ 162370 h 458351"/>
                  <a:gd name="connsiteX16" fmla="*/ 0 w 826598"/>
                  <a:gd name="connsiteY16" fmla="*/ 206293 h 458351"/>
                  <a:gd name="connsiteX17" fmla="*/ 10944 w 826598"/>
                  <a:gd name="connsiteY17" fmla="*/ 231004 h 458351"/>
                  <a:gd name="connsiteX18" fmla="*/ 365191 w 826598"/>
                  <a:gd name="connsiteY18" fmla="*/ 179461 h 458351"/>
                  <a:gd name="connsiteX19" fmla="*/ 315467 w 826598"/>
                  <a:gd name="connsiteY19" fmla="*/ 214551 h 458351"/>
                  <a:gd name="connsiteX20" fmla="*/ 291944 w 826598"/>
                  <a:gd name="connsiteY20" fmla="*/ 251159 h 458351"/>
                  <a:gd name="connsiteX21" fmla="*/ 294774 w 826598"/>
                  <a:gd name="connsiteY21" fmla="*/ 284717 h 458351"/>
                  <a:gd name="connsiteX22" fmla="*/ 310756 w 826598"/>
                  <a:gd name="connsiteY22" fmla="*/ 291120 h 458351"/>
                  <a:gd name="connsiteX23" fmla="*/ 326406 w 826598"/>
                  <a:gd name="connsiteY23" fmla="*/ 287720 h 458351"/>
                  <a:gd name="connsiteX24" fmla="*/ 360914 w 826598"/>
                  <a:gd name="connsiteY24" fmla="*/ 262763 h 458351"/>
                  <a:gd name="connsiteX25" fmla="*/ 403317 w 826598"/>
                  <a:gd name="connsiteY25" fmla="*/ 191011 h 458351"/>
                  <a:gd name="connsiteX26" fmla="*/ 363399 w 826598"/>
                  <a:gd name="connsiteY26" fmla="*/ 458351 h 458351"/>
                  <a:gd name="connsiteX27" fmla="*/ 389029 w 826598"/>
                  <a:gd name="connsiteY27" fmla="*/ 458015 h 458351"/>
                  <a:gd name="connsiteX28" fmla="*/ 419427 w 826598"/>
                  <a:gd name="connsiteY28" fmla="*/ 193232 h 458351"/>
                  <a:gd name="connsiteX29" fmla="*/ 459681 w 826598"/>
                  <a:gd name="connsiteY29" fmla="*/ 260483 h 458351"/>
                  <a:gd name="connsiteX30" fmla="*/ 494189 w 826598"/>
                  <a:gd name="connsiteY30" fmla="*/ 285440 h 458351"/>
                  <a:gd name="connsiteX31" fmla="*/ 509840 w 826598"/>
                  <a:gd name="connsiteY31" fmla="*/ 288840 h 458351"/>
                  <a:gd name="connsiteX32" fmla="*/ 525822 w 826598"/>
                  <a:gd name="connsiteY32" fmla="*/ 282437 h 458351"/>
                  <a:gd name="connsiteX33" fmla="*/ 528652 w 826598"/>
                  <a:gd name="connsiteY33" fmla="*/ 248879 h 458351"/>
                  <a:gd name="connsiteX34" fmla="*/ 505128 w 826598"/>
                  <a:gd name="connsiteY34" fmla="*/ 212271 h 458351"/>
                  <a:gd name="connsiteX35" fmla="*/ 459340 w 826598"/>
                  <a:gd name="connsiteY35" fmla="*/ 179460 h 458351"/>
                  <a:gd name="connsiteX36" fmla="*/ 813397 w 826598"/>
                  <a:gd name="connsiteY36" fmla="*/ 205631 h 458351"/>
                  <a:gd name="connsiteX37" fmla="*/ 826598 w 826598"/>
                  <a:gd name="connsiteY37" fmla="*/ 162914 h 458351"/>
                  <a:gd name="connsiteX38" fmla="*/ 471074 w 826598"/>
                  <a:gd name="connsiteY38" fmla="*/ 85814 h 458351"/>
                  <a:gd name="connsiteX39" fmla="*/ 499886 w 826598"/>
                  <a:gd name="connsiteY39" fmla="*/ 64760 h 458351"/>
                  <a:gd name="connsiteX40" fmla="*/ 509788 w 826598"/>
                  <a:gd name="connsiteY40" fmla="*/ 62478 h 458351"/>
                  <a:gd name="connsiteX41" fmla="*/ 514430 w 826598"/>
                  <a:gd name="connsiteY41" fmla="*/ 63861 h 458351"/>
                  <a:gd name="connsiteX42" fmla="*/ 513582 w 826598"/>
                  <a:gd name="connsiteY42" fmla="*/ 79290 h 458351"/>
                  <a:gd name="connsiteX43" fmla="*/ 493736 w 826598"/>
                  <a:gd name="connsiteY43" fmla="*/ 109857 h 458351"/>
                  <a:gd name="connsiteX44" fmla="*/ 433151 w 826598"/>
                  <a:gd name="connsiteY44" fmla="*/ 150088 h 458351"/>
                  <a:gd name="connsiteX45" fmla="*/ 471074 w 826598"/>
                  <a:gd name="connsiteY45" fmla="*/ 85814 h 458351"/>
                  <a:gd name="connsiteX46" fmla="*/ 306165 w 826598"/>
                  <a:gd name="connsiteY46" fmla="*/ 61582 h 458351"/>
                  <a:gd name="connsiteX47" fmla="*/ 310807 w 826598"/>
                  <a:gd name="connsiteY47" fmla="*/ 60199 h 458351"/>
                  <a:gd name="connsiteX48" fmla="*/ 320709 w 826598"/>
                  <a:gd name="connsiteY48" fmla="*/ 62481 h 458351"/>
                  <a:gd name="connsiteX49" fmla="*/ 349521 w 826598"/>
                  <a:gd name="connsiteY49" fmla="*/ 83536 h 458351"/>
                  <a:gd name="connsiteX50" fmla="*/ 387445 w 826598"/>
                  <a:gd name="connsiteY50" fmla="*/ 147809 h 458351"/>
                  <a:gd name="connsiteX51" fmla="*/ 326860 w 826598"/>
                  <a:gd name="connsiteY51" fmla="*/ 107578 h 458351"/>
                  <a:gd name="connsiteX52" fmla="*/ 306165 w 826598"/>
                  <a:gd name="connsiteY52" fmla="*/ 61582 h 458351"/>
                  <a:gd name="connsiteX53" fmla="*/ 349521 w 826598"/>
                  <a:gd name="connsiteY53" fmla="*/ 250677 h 458351"/>
                  <a:gd name="connsiteX54" fmla="*/ 320709 w 826598"/>
                  <a:gd name="connsiteY54" fmla="*/ 271731 h 458351"/>
                  <a:gd name="connsiteX55" fmla="*/ 306165 w 826598"/>
                  <a:gd name="connsiteY55" fmla="*/ 272630 h 458351"/>
                  <a:gd name="connsiteX56" fmla="*/ 307013 w 826598"/>
                  <a:gd name="connsiteY56" fmla="*/ 257201 h 458351"/>
                  <a:gd name="connsiteX57" fmla="*/ 326859 w 826598"/>
                  <a:gd name="connsiteY57" fmla="*/ 226634 h 458351"/>
                  <a:gd name="connsiteX58" fmla="*/ 387447 w 826598"/>
                  <a:gd name="connsiteY58" fmla="*/ 186401 h 458351"/>
                  <a:gd name="connsiteX59" fmla="*/ 349521 w 826598"/>
                  <a:gd name="connsiteY59" fmla="*/ 250677 h 458351"/>
                  <a:gd name="connsiteX60" fmla="*/ 513582 w 826598"/>
                  <a:gd name="connsiteY60" fmla="*/ 254922 h 458351"/>
                  <a:gd name="connsiteX61" fmla="*/ 514430 w 826598"/>
                  <a:gd name="connsiteY61" fmla="*/ 270351 h 458351"/>
                  <a:gd name="connsiteX62" fmla="*/ 499886 w 826598"/>
                  <a:gd name="connsiteY62" fmla="*/ 269452 h 458351"/>
                  <a:gd name="connsiteX63" fmla="*/ 471074 w 826598"/>
                  <a:gd name="connsiteY63" fmla="*/ 248398 h 458351"/>
                  <a:gd name="connsiteX64" fmla="*/ 433150 w 826598"/>
                  <a:gd name="connsiteY64" fmla="*/ 184124 h 458351"/>
                  <a:gd name="connsiteX65" fmla="*/ 493735 w 826598"/>
                  <a:gd name="connsiteY65" fmla="*/ 224355 h 458351"/>
                  <a:gd name="connsiteX66" fmla="*/ 513582 w 826598"/>
                  <a:gd name="connsiteY66" fmla="*/ 254922 h 458351"/>
                  <a:gd name="connsiteX0" fmla="*/ 826598 w 826598"/>
                  <a:gd name="connsiteY0" fmla="*/ 162914 h 624251"/>
                  <a:gd name="connsiteX1" fmla="*/ 445907 w 826598"/>
                  <a:gd name="connsiteY1" fmla="*/ 162369 h 624251"/>
                  <a:gd name="connsiteX2" fmla="*/ 505128 w 826598"/>
                  <a:gd name="connsiteY2" fmla="*/ 121942 h 624251"/>
                  <a:gd name="connsiteX3" fmla="*/ 528652 w 826598"/>
                  <a:gd name="connsiteY3" fmla="*/ 85335 h 624251"/>
                  <a:gd name="connsiteX4" fmla="*/ 525822 w 826598"/>
                  <a:gd name="connsiteY4" fmla="*/ 51777 h 624251"/>
                  <a:gd name="connsiteX5" fmla="*/ 494189 w 826598"/>
                  <a:gd name="connsiteY5" fmla="*/ 48773 h 624251"/>
                  <a:gd name="connsiteX6" fmla="*/ 459681 w 826598"/>
                  <a:gd name="connsiteY6" fmla="*/ 73730 h 624251"/>
                  <a:gd name="connsiteX7" fmla="*/ 419427 w 826598"/>
                  <a:gd name="connsiteY7" fmla="*/ 140981 h 624251"/>
                  <a:gd name="connsiteX8" fmla="*/ 432639 w 826598"/>
                  <a:gd name="connsiteY8" fmla="*/ 1842 h 624251"/>
                  <a:gd name="connsiteX9" fmla="*/ 403884 w 826598"/>
                  <a:gd name="connsiteY9" fmla="*/ 0 h 624251"/>
                  <a:gd name="connsiteX10" fmla="*/ 403317 w 826598"/>
                  <a:gd name="connsiteY10" fmla="*/ 143205 h 624251"/>
                  <a:gd name="connsiteX11" fmla="*/ 360914 w 826598"/>
                  <a:gd name="connsiteY11" fmla="*/ 71453 h 624251"/>
                  <a:gd name="connsiteX12" fmla="*/ 326406 w 826598"/>
                  <a:gd name="connsiteY12" fmla="*/ 46496 h 624251"/>
                  <a:gd name="connsiteX13" fmla="*/ 294774 w 826598"/>
                  <a:gd name="connsiteY13" fmla="*/ 49499 h 624251"/>
                  <a:gd name="connsiteX14" fmla="*/ 315468 w 826598"/>
                  <a:gd name="connsiteY14" fmla="*/ 119665 h 624251"/>
                  <a:gd name="connsiteX15" fmla="*/ 378861 w 826598"/>
                  <a:gd name="connsiteY15" fmla="*/ 162370 h 624251"/>
                  <a:gd name="connsiteX16" fmla="*/ 0 w 826598"/>
                  <a:gd name="connsiteY16" fmla="*/ 206293 h 624251"/>
                  <a:gd name="connsiteX17" fmla="*/ 10944 w 826598"/>
                  <a:gd name="connsiteY17" fmla="*/ 231004 h 624251"/>
                  <a:gd name="connsiteX18" fmla="*/ 365191 w 826598"/>
                  <a:gd name="connsiteY18" fmla="*/ 179461 h 624251"/>
                  <a:gd name="connsiteX19" fmla="*/ 315467 w 826598"/>
                  <a:gd name="connsiteY19" fmla="*/ 214551 h 624251"/>
                  <a:gd name="connsiteX20" fmla="*/ 291944 w 826598"/>
                  <a:gd name="connsiteY20" fmla="*/ 251159 h 624251"/>
                  <a:gd name="connsiteX21" fmla="*/ 294774 w 826598"/>
                  <a:gd name="connsiteY21" fmla="*/ 284717 h 624251"/>
                  <a:gd name="connsiteX22" fmla="*/ 310756 w 826598"/>
                  <a:gd name="connsiteY22" fmla="*/ 291120 h 624251"/>
                  <a:gd name="connsiteX23" fmla="*/ 326406 w 826598"/>
                  <a:gd name="connsiteY23" fmla="*/ 287720 h 624251"/>
                  <a:gd name="connsiteX24" fmla="*/ 360914 w 826598"/>
                  <a:gd name="connsiteY24" fmla="*/ 262763 h 624251"/>
                  <a:gd name="connsiteX25" fmla="*/ 403317 w 826598"/>
                  <a:gd name="connsiteY25" fmla="*/ 191011 h 624251"/>
                  <a:gd name="connsiteX26" fmla="*/ 363399 w 826598"/>
                  <a:gd name="connsiteY26" fmla="*/ 458351 h 624251"/>
                  <a:gd name="connsiteX27" fmla="*/ 377738 w 826598"/>
                  <a:gd name="connsiteY27" fmla="*/ 624251 h 624251"/>
                  <a:gd name="connsiteX28" fmla="*/ 419427 w 826598"/>
                  <a:gd name="connsiteY28" fmla="*/ 193232 h 624251"/>
                  <a:gd name="connsiteX29" fmla="*/ 459681 w 826598"/>
                  <a:gd name="connsiteY29" fmla="*/ 260483 h 624251"/>
                  <a:gd name="connsiteX30" fmla="*/ 494189 w 826598"/>
                  <a:gd name="connsiteY30" fmla="*/ 285440 h 624251"/>
                  <a:gd name="connsiteX31" fmla="*/ 509840 w 826598"/>
                  <a:gd name="connsiteY31" fmla="*/ 288840 h 624251"/>
                  <a:gd name="connsiteX32" fmla="*/ 525822 w 826598"/>
                  <a:gd name="connsiteY32" fmla="*/ 282437 h 624251"/>
                  <a:gd name="connsiteX33" fmla="*/ 528652 w 826598"/>
                  <a:gd name="connsiteY33" fmla="*/ 248879 h 624251"/>
                  <a:gd name="connsiteX34" fmla="*/ 505128 w 826598"/>
                  <a:gd name="connsiteY34" fmla="*/ 212271 h 624251"/>
                  <a:gd name="connsiteX35" fmla="*/ 459340 w 826598"/>
                  <a:gd name="connsiteY35" fmla="*/ 179460 h 624251"/>
                  <a:gd name="connsiteX36" fmla="*/ 813397 w 826598"/>
                  <a:gd name="connsiteY36" fmla="*/ 205631 h 624251"/>
                  <a:gd name="connsiteX37" fmla="*/ 826598 w 826598"/>
                  <a:gd name="connsiteY37" fmla="*/ 162914 h 624251"/>
                  <a:gd name="connsiteX38" fmla="*/ 471074 w 826598"/>
                  <a:gd name="connsiteY38" fmla="*/ 85814 h 624251"/>
                  <a:gd name="connsiteX39" fmla="*/ 499886 w 826598"/>
                  <a:gd name="connsiteY39" fmla="*/ 64760 h 624251"/>
                  <a:gd name="connsiteX40" fmla="*/ 509788 w 826598"/>
                  <a:gd name="connsiteY40" fmla="*/ 62478 h 624251"/>
                  <a:gd name="connsiteX41" fmla="*/ 514430 w 826598"/>
                  <a:gd name="connsiteY41" fmla="*/ 63861 h 624251"/>
                  <a:gd name="connsiteX42" fmla="*/ 513582 w 826598"/>
                  <a:gd name="connsiteY42" fmla="*/ 79290 h 624251"/>
                  <a:gd name="connsiteX43" fmla="*/ 493736 w 826598"/>
                  <a:gd name="connsiteY43" fmla="*/ 109857 h 624251"/>
                  <a:gd name="connsiteX44" fmla="*/ 433151 w 826598"/>
                  <a:gd name="connsiteY44" fmla="*/ 150088 h 624251"/>
                  <a:gd name="connsiteX45" fmla="*/ 471074 w 826598"/>
                  <a:gd name="connsiteY45" fmla="*/ 85814 h 624251"/>
                  <a:gd name="connsiteX46" fmla="*/ 306165 w 826598"/>
                  <a:gd name="connsiteY46" fmla="*/ 61582 h 624251"/>
                  <a:gd name="connsiteX47" fmla="*/ 310807 w 826598"/>
                  <a:gd name="connsiteY47" fmla="*/ 60199 h 624251"/>
                  <a:gd name="connsiteX48" fmla="*/ 320709 w 826598"/>
                  <a:gd name="connsiteY48" fmla="*/ 62481 h 624251"/>
                  <a:gd name="connsiteX49" fmla="*/ 349521 w 826598"/>
                  <a:gd name="connsiteY49" fmla="*/ 83536 h 624251"/>
                  <a:gd name="connsiteX50" fmla="*/ 387445 w 826598"/>
                  <a:gd name="connsiteY50" fmla="*/ 147809 h 624251"/>
                  <a:gd name="connsiteX51" fmla="*/ 326860 w 826598"/>
                  <a:gd name="connsiteY51" fmla="*/ 107578 h 624251"/>
                  <a:gd name="connsiteX52" fmla="*/ 306165 w 826598"/>
                  <a:gd name="connsiteY52" fmla="*/ 61582 h 624251"/>
                  <a:gd name="connsiteX53" fmla="*/ 349521 w 826598"/>
                  <a:gd name="connsiteY53" fmla="*/ 250677 h 624251"/>
                  <a:gd name="connsiteX54" fmla="*/ 320709 w 826598"/>
                  <a:gd name="connsiteY54" fmla="*/ 271731 h 624251"/>
                  <a:gd name="connsiteX55" fmla="*/ 306165 w 826598"/>
                  <a:gd name="connsiteY55" fmla="*/ 272630 h 624251"/>
                  <a:gd name="connsiteX56" fmla="*/ 307013 w 826598"/>
                  <a:gd name="connsiteY56" fmla="*/ 257201 h 624251"/>
                  <a:gd name="connsiteX57" fmla="*/ 326859 w 826598"/>
                  <a:gd name="connsiteY57" fmla="*/ 226634 h 624251"/>
                  <a:gd name="connsiteX58" fmla="*/ 387447 w 826598"/>
                  <a:gd name="connsiteY58" fmla="*/ 186401 h 624251"/>
                  <a:gd name="connsiteX59" fmla="*/ 349521 w 826598"/>
                  <a:gd name="connsiteY59" fmla="*/ 250677 h 624251"/>
                  <a:gd name="connsiteX60" fmla="*/ 513582 w 826598"/>
                  <a:gd name="connsiteY60" fmla="*/ 254922 h 624251"/>
                  <a:gd name="connsiteX61" fmla="*/ 514430 w 826598"/>
                  <a:gd name="connsiteY61" fmla="*/ 270351 h 624251"/>
                  <a:gd name="connsiteX62" fmla="*/ 499886 w 826598"/>
                  <a:gd name="connsiteY62" fmla="*/ 269452 h 624251"/>
                  <a:gd name="connsiteX63" fmla="*/ 471074 w 826598"/>
                  <a:gd name="connsiteY63" fmla="*/ 248398 h 624251"/>
                  <a:gd name="connsiteX64" fmla="*/ 433150 w 826598"/>
                  <a:gd name="connsiteY64" fmla="*/ 184124 h 624251"/>
                  <a:gd name="connsiteX65" fmla="*/ 493735 w 826598"/>
                  <a:gd name="connsiteY65" fmla="*/ 224355 h 624251"/>
                  <a:gd name="connsiteX66" fmla="*/ 513582 w 826598"/>
                  <a:gd name="connsiteY66" fmla="*/ 254922 h 624251"/>
                  <a:gd name="connsiteX0" fmla="*/ 826598 w 826598"/>
                  <a:gd name="connsiteY0" fmla="*/ 162914 h 624251"/>
                  <a:gd name="connsiteX1" fmla="*/ 445907 w 826598"/>
                  <a:gd name="connsiteY1" fmla="*/ 162369 h 624251"/>
                  <a:gd name="connsiteX2" fmla="*/ 505128 w 826598"/>
                  <a:gd name="connsiteY2" fmla="*/ 121942 h 624251"/>
                  <a:gd name="connsiteX3" fmla="*/ 528652 w 826598"/>
                  <a:gd name="connsiteY3" fmla="*/ 85335 h 624251"/>
                  <a:gd name="connsiteX4" fmla="*/ 525822 w 826598"/>
                  <a:gd name="connsiteY4" fmla="*/ 51777 h 624251"/>
                  <a:gd name="connsiteX5" fmla="*/ 494189 w 826598"/>
                  <a:gd name="connsiteY5" fmla="*/ 48773 h 624251"/>
                  <a:gd name="connsiteX6" fmla="*/ 459681 w 826598"/>
                  <a:gd name="connsiteY6" fmla="*/ 73730 h 624251"/>
                  <a:gd name="connsiteX7" fmla="*/ 419427 w 826598"/>
                  <a:gd name="connsiteY7" fmla="*/ 140981 h 624251"/>
                  <a:gd name="connsiteX8" fmla="*/ 432639 w 826598"/>
                  <a:gd name="connsiteY8" fmla="*/ 1842 h 624251"/>
                  <a:gd name="connsiteX9" fmla="*/ 403884 w 826598"/>
                  <a:gd name="connsiteY9" fmla="*/ 0 h 624251"/>
                  <a:gd name="connsiteX10" fmla="*/ 403317 w 826598"/>
                  <a:gd name="connsiteY10" fmla="*/ 143205 h 624251"/>
                  <a:gd name="connsiteX11" fmla="*/ 360914 w 826598"/>
                  <a:gd name="connsiteY11" fmla="*/ 71453 h 624251"/>
                  <a:gd name="connsiteX12" fmla="*/ 326406 w 826598"/>
                  <a:gd name="connsiteY12" fmla="*/ 46496 h 624251"/>
                  <a:gd name="connsiteX13" fmla="*/ 294774 w 826598"/>
                  <a:gd name="connsiteY13" fmla="*/ 49499 h 624251"/>
                  <a:gd name="connsiteX14" fmla="*/ 315468 w 826598"/>
                  <a:gd name="connsiteY14" fmla="*/ 119665 h 624251"/>
                  <a:gd name="connsiteX15" fmla="*/ 378861 w 826598"/>
                  <a:gd name="connsiteY15" fmla="*/ 162370 h 624251"/>
                  <a:gd name="connsiteX16" fmla="*/ 0 w 826598"/>
                  <a:gd name="connsiteY16" fmla="*/ 206293 h 624251"/>
                  <a:gd name="connsiteX17" fmla="*/ 10944 w 826598"/>
                  <a:gd name="connsiteY17" fmla="*/ 231004 h 624251"/>
                  <a:gd name="connsiteX18" fmla="*/ 365191 w 826598"/>
                  <a:gd name="connsiteY18" fmla="*/ 179461 h 624251"/>
                  <a:gd name="connsiteX19" fmla="*/ 315467 w 826598"/>
                  <a:gd name="connsiteY19" fmla="*/ 214551 h 624251"/>
                  <a:gd name="connsiteX20" fmla="*/ 291944 w 826598"/>
                  <a:gd name="connsiteY20" fmla="*/ 251159 h 624251"/>
                  <a:gd name="connsiteX21" fmla="*/ 294774 w 826598"/>
                  <a:gd name="connsiteY21" fmla="*/ 284717 h 624251"/>
                  <a:gd name="connsiteX22" fmla="*/ 310756 w 826598"/>
                  <a:gd name="connsiteY22" fmla="*/ 291120 h 624251"/>
                  <a:gd name="connsiteX23" fmla="*/ 326406 w 826598"/>
                  <a:gd name="connsiteY23" fmla="*/ 287720 h 624251"/>
                  <a:gd name="connsiteX24" fmla="*/ 360914 w 826598"/>
                  <a:gd name="connsiteY24" fmla="*/ 262763 h 624251"/>
                  <a:gd name="connsiteX25" fmla="*/ 403317 w 826598"/>
                  <a:gd name="connsiteY25" fmla="*/ 191011 h 624251"/>
                  <a:gd name="connsiteX26" fmla="*/ 351633 w 826598"/>
                  <a:gd name="connsiteY26" fmla="*/ 621935 h 624251"/>
                  <a:gd name="connsiteX27" fmla="*/ 377738 w 826598"/>
                  <a:gd name="connsiteY27" fmla="*/ 624251 h 624251"/>
                  <a:gd name="connsiteX28" fmla="*/ 419427 w 826598"/>
                  <a:gd name="connsiteY28" fmla="*/ 193232 h 624251"/>
                  <a:gd name="connsiteX29" fmla="*/ 459681 w 826598"/>
                  <a:gd name="connsiteY29" fmla="*/ 260483 h 624251"/>
                  <a:gd name="connsiteX30" fmla="*/ 494189 w 826598"/>
                  <a:gd name="connsiteY30" fmla="*/ 285440 h 624251"/>
                  <a:gd name="connsiteX31" fmla="*/ 509840 w 826598"/>
                  <a:gd name="connsiteY31" fmla="*/ 288840 h 624251"/>
                  <a:gd name="connsiteX32" fmla="*/ 525822 w 826598"/>
                  <a:gd name="connsiteY32" fmla="*/ 282437 h 624251"/>
                  <a:gd name="connsiteX33" fmla="*/ 528652 w 826598"/>
                  <a:gd name="connsiteY33" fmla="*/ 248879 h 624251"/>
                  <a:gd name="connsiteX34" fmla="*/ 505128 w 826598"/>
                  <a:gd name="connsiteY34" fmla="*/ 212271 h 624251"/>
                  <a:gd name="connsiteX35" fmla="*/ 459340 w 826598"/>
                  <a:gd name="connsiteY35" fmla="*/ 179460 h 624251"/>
                  <a:gd name="connsiteX36" fmla="*/ 813397 w 826598"/>
                  <a:gd name="connsiteY36" fmla="*/ 205631 h 624251"/>
                  <a:gd name="connsiteX37" fmla="*/ 826598 w 826598"/>
                  <a:gd name="connsiteY37" fmla="*/ 162914 h 624251"/>
                  <a:gd name="connsiteX38" fmla="*/ 471074 w 826598"/>
                  <a:gd name="connsiteY38" fmla="*/ 85814 h 624251"/>
                  <a:gd name="connsiteX39" fmla="*/ 499886 w 826598"/>
                  <a:gd name="connsiteY39" fmla="*/ 64760 h 624251"/>
                  <a:gd name="connsiteX40" fmla="*/ 509788 w 826598"/>
                  <a:gd name="connsiteY40" fmla="*/ 62478 h 624251"/>
                  <a:gd name="connsiteX41" fmla="*/ 514430 w 826598"/>
                  <a:gd name="connsiteY41" fmla="*/ 63861 h 624251"/>
                  <a:gd name="connsiteX42" fmla="*/ 513582 w 826598"/>
                  <a:gd name="connsiteY42" fmla="*/ 79290 h 624251"/>
                  <a:gd name="connsiteX43" fmla="*/ 493736 w 826598"/>
                  <a:gd name="connsiteY43" fmla="*/ 109857 h 624251"/>
                  <a:gd name="connsiteX44" fmla="*/ 433151 w 826598"/>
                  <a:gd name="connsiteY44" fmla="*/ 150088 h 624251"/>
                  <a:gd name="connsiteX45" fmla="*/ 471074 w 826598"/>
                  <a:gd name="connsiteY45" fmla="*/ 85814 h 624251"/>
                  <a:gd name="connsiteX46" fmla="*/ 306165 w 826598"/>
                  <a:gd name="connsiteY46" fmla="*/ 61582 h 624251"/>
                  <a:gd name="connsiteX47" fmla="*/ 310807 w 826598"/>
                  <a:gd name="connsiteY47" fmla="*/ 60199 h 624251"/>
                  <a:gd name="connsiteX48" fmla="*/ 320709 w 826598"/>
                  <a:gd name="connsiteY48" fmla="*/ 62481 h 624251"/>
                  <a:gd name="connsiteX49" fmla="*/ 349521 w 826598"/>
                  <a:gd name="connsiteY49" fmla="*/ 83536 h 624251"/>
                  <a:gd name="connsiteX50" fmla="*/ 387445 w 826598"/>
                  <a:gd name="connsiteY50" fmla="*/ 147809 h 624251"/>
                  <a:gd name="connsiteX51" fmla="*/ 326860 w 826598"/>
                  <a:gd name="connsiteY51" fmla="*/ 107578 h 624251"/>
                  <a:gd name="connsiteX52" fmla="*/ 306165 w 826598"/>
                  <a:gd name="connsiteY52" fmla="*/ 61582 h 624251"/>
                  <a:gd name="connsiteX53" fmla="*/ 349521 w 826598"/>
                  <a:gd name="connsiteY53" fmla="*/ 250677 h 624251"/>
                  <a:gd name="connsiteX54" fmla="*/ 320709 w 826598"/>
                  <a:gd name="connsiteY54" fmla="*/ 271731 h 624251"/>
                  <a:gd name="connsiteX55" fmla="*/ 306165 w 826598"/>
                  <a:gd name="connsiteY55" fmla="*/ 272630 h 624251"/>
                  <a:gd name="connsiteX56" fmla="*/ 307013 w 826598"/>
                  <a:gd name="connsiteY56" fmla="*/ 257201 h 624251"/>
                  <a:gd name="connsiteX57" fmla="*/ 326859 w 826598"/>
                  <a:gd name="connsiteY57" fmla="*/ 226634 h 624251"/>
                  <a:gd name="connsiteX58" fmla="*/ 387447 w 826598"/>
                  <a:gd name="connsiteY58" fmla="*/ 186401 h 624251"/>
                  <a:gd name="connsiteX59" fmla="*/ 349521 w 826598"/>
                  <a:gd name="connsiteY59" fmla="*/ 250677 h 624251"/>
                  <a:gd name="connsiteX60" fmla="*/ 513582 w 826598"/>
                  <a:gd name="connsiteY60" fmla="*/ 254922 h 624251"/>
                  <a:gd name="connsiteX61" fmla="*/ 514430 w 826598"/>
                  <a:gd name="connsiteY61" fmla="*/ 270351 h 624251"/>
                  <a:gd name="connsiteX62" fmla="*/ 499886 w 826598"/>
                  <a:gd name="connsiteY62" fmla="*/ 269452 h 624251"/>
                  <a:gd name="connsiteX63" fmla="*/ 471074 w 826598"/>
                  <a:gd name="connsiteY63" fmla="*/ 248398 h 624251"/>
                  <a:gd name="connsiteX64" fmla="*/ 433150 w 826598"/>
                  <a:gd name="connsiteY64" fmla="*/ 184124 h 624251"/>
                  <a:gd name="connsiteX65" fmla="*/ 493735 w 826598"/>
                  <a:gd name="connsiteY65" fmla="*/ 224355 h 624251"/>
                  <a:gd name="connsiteX66" fmla="*/ 513582 w 826598"/>
                  <a:gd name="connsiteY66" fmla="*/ 254922 h 62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826598" h="624251">
                    <a:moveTo>
                      <a:pt x="826598" y="162914"/>
                    </a:moveTo>
                    <a:lnTo>
                      <a:pt x="445907" y="162369"/>
                    </a:lnTo>
                    <a:cubicBezTo>
                      <a:pt x="466169" y="151211"/>
                      <a:pt x="492512" y="135326"/>
                      <a:pt x="505128" y="121942"/>
                    </a:cubicBezTo>
                    <a:cubicBezTo>
                      <a:pt x="515994" y="110414"/>
                      <a:pt x="524348" y="97414"/>
                      <a:pt x="528652" y="85335"/>
                    </a:cubicBezTo>
                    <a:cubicBezTo>
                      <a:pt x="533747" y="71036"/>
                      <a:pt x="532741" y="59118"/>
                      <a:pt x="525822" y="51777"/>
                    </a:cubicBezTo>
                    <a:cubicBezTo>
                      <a:pt x="518903" y="44435"/>
                      <a:pt x="507668" y="43369"/>
                      <a:pt x="494189" y="48773"/>
                    </a:cubicBezTo>
                    <a:cubicBezTo>
                      <a:pt x="482803" y="53340"/>
                      <a:pt x="470548" y="62203"/>
                      <a:pt x="459681" y="73730"/>
                    </a:cubicBezTo>
                    <a:cubicBezTo>
                      <a:pt x="446180" y="88054"/>
                      <a:pt x="429977" y="119059"/>
                      <a:pt x="419427" y="140981"/>
                    </a:cubicBezTo>
                    <a:lnTo>
                      <a:pt x="432639" y="1842"/>
                    </a:lnTo>
                    <a:lnTo>
                      <a:pt x="403884" y="0"/>
                    </a:lnTo>
                    <a:lnTo>
                      <a:pt x="403317" y="143205"/>
                    </a:lnTo>
                    <a:cubicBezTo>
                      <a:pt x="392922" y="121245"/>
                      <a:pt x="375370" y="86788"/>
                      <a:pt x="360914" y="71453"/>
                    </a:cubicBezTo>
                    <a:cubicBezTo>
                      <a:pt x="350047" y="59924"/>
                      <a:pt x="337793" y="51061"/>
                      <a:pt x="326406" y="46496"/>
                    </a:cubicBezTo>
                    <a:cubicBezTo>
                      <a:pt x="312926" y="41091"/>
                      <a:pt x="301693" y="42157"/>
                      <a:pt x="294774" y="49499"/>
                    </a:cubicBezTo>
                    <a:cubicBezTo>
                      <a:pt x="281820" y="63242"/>
                      <a:pt x="290717" y="93407"/>
                      <a:pt x="315468" y="119665"/>
                    </a:cubicBezTo>
                    <a:cubicBezTo>
                      <a:pt x="328970" y="133989"/>
                      <a:pt x="358196" y="151178"/>
                      <a:pt x="378861" y="162370"/>
                    </a:cubicBezTo>
                    <a:lnTo>
                      <a:pt x="0" y="206293"/>
                    </a:lnTo>
                    <a:lnTo>
                      <a:pt x="10944" y="231004"/>
                    </a:lnTo>
                    <a:lnTo>
                      <a:pt x="365191" y="179461"/>
                    </a:lnTo>
                    <a:cubicBezTo>
                      <a:pt x="346805" y="190009"/>
                      <a:pt x="326184" y="203182"/>
                      <a:pt x="315467" y="214551"/>
                    </a:cubicBezTo>
                    <a:cubicBezTo>
                      <a:pt x="304602" y="226079"/>
                      <a:pt x="296247" y="239079"/>
                      <a:pt x="291944" y="251159"/>
                    </a:cubicBezTo>
                    <a:cubicBezTo>
                      <a:pt x="286849" y="265458"/>
                      <a:pt x="287854" y="277376"/>
                      <a:pt x="294774" y="284717"/>
                    </a:cubicBezTo>
                    <a:cubicBezTo>
                      <a:pt x="298786" y="288973"/>
                      <a:pt x="304246" y="291120"/>
                      <a:pt x="310756" y="291120"/>
                    </a:cubicBezTo>
                    <a:cubicBezTo>
                      <a:pt x="315474" y="291120"/>
                      <a:pt x="320743" y="289991"/>
                      <a:pt x="326406" y="287720"/>
                    </a:cubicBezTo>
                    <a:cubicBezTo>
                      <a:pt x="337793" y="283154"/>
                      <a:pt x="350047" y="274290"/>
                      <a:pt x="360914" y="262763"/>
                    </a:cubicBezTo>
                    <a:cubicBezTo>
                      <a:pt x="375370" y="247427"/>
                      <a:pt x="392922" y="212971"/>
                      <a:pt x="403317" y="191011"/>
                    </a:cubicBezTo>
                    <a:lnTo>
                      <a:pt x="351633" y="621935"/>
                    </a:lnTo>
                    <a:lnTo>
                      <a:pt x="377738" y="624251"/>
                    </a:lnTo>
                    <a:lnTo>
                      <a:pt x="419427" y="193232"/>
                    </a:lnTo>
                    <a:cubicBezTo>
                      <a:pt x="429977" y="215155"/>
                      <a:pt x="446180" y="246159"/>
                      <a:pt x="459681" y="260483"/>
                    </a:cubicBezTo>
                    <a:cubicBezTo>
                      <a:pt x="470548" y="272011"/>
                      <a:pt x="482803" y="280873"/>
                      <a:pt x="494189" y="285440"/>
                    </a:cubicBezTo>
                    <a:cubicBezTo>
                      <a:pt x="499854" y="287712"/>
                      <a:pt x="505123" y="288840"/>
                      <a:pt x="509840" y="288840"/>
                    </a:cubicBezTo>
                    <a:cubicBezTo>
                      <a:pt x="516348" y="288840"/>
                      <a:pt x="521810" y="286692"/>
                      <a:pt x="525822" y="282437"/>
                    </a:cubicBezTo>
                    <a:cubicBezTo>
                      <a:pt x="532740" y="275096"/>
                      <a:pt x="533747" y="263178"/>
                      <a:pt x="528652" y="248879"/>
                    </a:cubicBezTo>
                    <a:cubicBezTo>
                      <a:pt x="524348" y="236799"/>
                      <a:pt x="515994" y="223798"/>
                      <a:pt x="505128" y="212271"/>
                    </a:cubicBezTo>
                    <a:cubicBezTo>
                      <a:pt x="495170" y="201707"/>
                      <a:pt x="476661" y="189585"/>
                      <a:pt x="459340" y="179460"/>
                    </a:cubicBezTo>
                    <a:lnTo>
                      <a:pt x="813397" y="205631"/>
                    </a:lnTo>
                    <a:cubicBezTo>
                      <a:pt x="813397" y="199934"/>
                      <a:pt x="826598" y="168611"/>
                      <a:pt x="826598" y="162914"/>
                    </a:cubicBezTo>
                    <a:close/>
                    <a:moveTo>
                      <a:pt x="471074" y="85814"/>
                    </a:moveTo>
                    <a:cubicBezTo>
                      <a:pt x="480224" y="76107"/>
                      <a:pt x="490726" y="68433"/>
                      <a:pt x="499886" y="64760"/>
                    </a:cubicBezTo>
                    <a:cubicBezTo>
                      <a:pt x="503938" y="63135"/>
                      <a:pt x="507282" y="62478"/>
                      <a:pt x="509788" y="62478"/>
                    </a:cubicBezTo>
                    <a:cubicBezTo>
                      <a:pt x="512052" y="62478"/>
                      <a:pt x="513633" y="63016"/>
                      <a:pt x="514430" y="63861"/>
                    </a:cubicBezTo>
                    <a:cubicBezTo>
                      <a:pt x="516110" y="65643"/>
                      <a:pt x="516499" y="71105"/>
                      <a:pt x="513582" y="79290"/>
                    </a:cubicBezTo>
                    <a:cubicBezTo>
                      <a:pt x="510120" y="89008"/>
                      <a:pt x="502887" y="100150"/>
                      <a:pt x="493736" y="109857"/>
                    </a:cubicBezTo>
                    <a:cubicBezTo>
                      <a:pt x="481498" y="122840"/>
                      <a:pt x="452965" y="139416"/>
                      <a:pt x="433151" y="150088"/>
                    </a:cubicBezTo>
                    <a:cubicBezTo>
                      <a:pt x="443210" y="129068"/>
                      <a:pt x="458835" y="98797"/>
                      <a:pt x="471074" y="85814"/>
                    </a:cubicBezTo>
                    <a:close/>
                    <a:moveTo>
                      <a:pt x="306165" y="61582"/>
                    </a:moveTo>
                    <a:cubicBezTo>
                      <a:pt x="306962" y="60736"/>
                      <a:pt x="308542" y="60199"/>
                      <a:pt x="310807" y="60199"/>
                    </a:cubicBezTo>
                    <a:cubicBezTo>
                      <a:pt x="313313" y="60199"/>
                      <a:pt x="316657" y="60856"/>
                      <a:pt x="320709" y="62481"/>
                    </a:cubicBezTo>
                    <a:cubicBezTo>
                      <a:pt x="329869" y="66154"/>
                      <a:pt x="340372" y="73828"/>
                      <a:pt x="349521" y="83536"/>
                    </a:cubicBezTo>
                    <a:cubicBezTo>
                      <a:pt x="361760" y="96519"/>
                      <a:pt x="377385" y="126789"/>
                      <a:pt x="387445" y="147809"/>
                    </a:cubicBezTo>
                    <a:cubicBezTo>
                      <a:pt x="367631" y="137137"/>
                      <a:pt x="339097" y="120561"/>
                      <a:pt x="326860" y="107578"/>
                    </a:cubicBezTo>
                    <a:cubicBezTo>
                      <a:pt x="306138" y="85595"/>
                      <a:pt x="302319" y="65662"/>
                      <a:pt x="306165" y="61582"/>
                    </a:cubicBezTo>
                    <a:close/>
                    <a:moveTo>
                      <a:pt x="349521" y="250677"/>
                    </a:moveTo>
                    <a:cubicBezTo>
                      <a:pt x="340371" y="260384"/>
                      <a:pt x="329869" y="268059"/>
                      <a:pt x="320709" y="271731"/>
                    </a:cubicBezTo>
                    <a:cubicBezTo>
                      <a:pt x="312993" y="274826"/>
                      <a:pt x="307844" y="274413"/>
                      <a:pt x="306165" y="272630"/>
                    </a:cubicBezTo>
                    <a:cubicBezTo>
                      <a:pt x="304486" y="270848"/>
                      <a:pt x="304096" y="265386"/>
                      <a:pt x="307013" y="257201"/>
                    </a:cubicBezTo>
                    <a:cubicBezTo>
                      <a:pt x="310475" y="247483"/>
                      <a:pt x="317709" y="236341"/>
                      <a:pt x="326859" y="226634"/>
                    </a:cubicBezTo>
                    <a:cubicBezTo>
                      <a:pt x="339097" y="213651"/>
                      <a:pt x="367633" y="197073"/>
                      <a:pt x="387447" y="186401"/>
                    </a:cubicBezTo>
                    <a:cubicBezTo>
                      <a:pt x="377390" y="207420"/>
                      <a:pt x="361767" y="237686"/>
                      <a:pt x="349521" y="250677"/>
                    </a:cubicBezTo>
                    <a:close/>
                    <a:moveTo>
                      <a:pt x="513582" y="254922"/>
                    </a:moveTo>
                    <a:cubicBezTo>
                      <a:pt x="516499" y="263108"/>
                      <a:pt x="516111" y="268571"/>
                      <a:pt x="514430" y="270351"/>
                    </a:cubicBezTo>
                    <a:cubicBezTo>
                      <a:pt x="512751" y="272133"/>
                      <a:pt x="507600" y="272546"/>
                      <a:pt x="499886" y="269452"/>
                    </a:cubicBezTo>
                    <a:cubicBezTo>
                      <a:pt x="490726" y="265779"/>
                      <a:pt x="480223" y="258106"/>
                      <a:pt x="471074" y="248398"/>
                    </a:cubicBezTo>
                    <a:cubicBezTo>
                      <a:pt x="458835" y="235415"/>
                      <a:pt x="443212" y="205144"/>
                      <a:pt x="433150" y="184124"/>
                    </a:cubicBezTo>
                    <a:cubicBezTo>
                      <a:pt x="452964" y="194797"/>
                      <a:pt x="481498" y="211372"/>
                      <a:pt x="493735" y="224355"/>
                    </a:cubicBezTo>
                    <a:cubicBezTo>
                      <a:pt x="502887" y="234064"/>
                      <a:pt x="510120" y="245205"/>
                      <a:pt x="513582" y="254922"/>
                    </a:cubicBezTo>
                    <a:close/>
                  </a:path>
                </a:pathLst>
              </a:custGeom>
              <a:solidFill>
                <a:srgbClr val="791553"/>
              </a:solidFill>
              <a:ln w="1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8B4C9C-A496-4533-93C2-13A40931B72F}"/>
                </a:ext>
              </a:extLst>
            </p:cNvPr>
            <p:cNvSpPr txBox="1"/>
            <p:nvPr/>
          </p:nvSpPr>
          <p:spPr>
            <a:xfrm>
              <a:off x="7023348" y="5247512"/>
              <a:ext cx="4094753" cy="440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7915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CASE PHÂN RÃ USER</a:t>
              </a:r>
              <a:endParaRPr lang="vi-VN" sz="35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2C6568D-9D05-4218-BD9E-614047BFA098}"/>
                </a:ext>
              </a:extLst>
            </p:cNvPr>
            <p:cNvGrpSpPr/>
            <p:nvPr/>
          </p:nvGrpSpPr>
          <p:grpSpPr>
            <a:xfrm rot="3662431">
              <a:off x="10762616" y="5372200"/>
              <a:ext cx="874867" cy="732232"/>
              <a:chOff x="761007" y="3105260"/>
              <a:chExt cx="874867" cy="732232"/>
            </a:xfrm>
          </p:grpSpPr>
          <p:sp>
            <p:nvSpPr>
              <p:cNvPr id="56" name="Heart 16">
                <a:extLst>
                  <a:ext uri="{FF2B5EF4-FFF2-40B4-BE49-F238E27FC236}">
                    <a16:creationId xmlns:a16="http://schemas.microsoft.com/office/drawing/2014/main" id="{180D7905-BFF8-48F0-82BA-8A7ADD5C523D}"/>
                  </a:ext>
                </a:extLst>
              </p:cNvPr>
              <p:cNvSpPr/>
              <p:nvPr/>
            </p:nvSpPr>
            <p:spPr>
              <a:xfrm rot="19771148">
                <a:off x="761007" y="3105260"/>
                <a:ext cx="847889" cy="732232"/>
              </a:xfrm>
              <a:custGeom>
                <a:avLst/>
                <a:gdLst>
                  <a:gd name="connsiteX0" fmla="*/ 416415 w 832830"/>
                  <a:gd name="connsiteY0" fmla="*/ 190384 h 761534"/>
                  <a:gd name="connsiteX1" fmla="*/ 416415 w 832830"/>
                  <a:gd name="connsiteY1" fmla="*/ 761534 h 761534"/>
                  <a:gd name="connsiteX2" fmla="*/ 416415 w 832830"/>
                  <a:gd name="connsiteY2" fmla="*/ 190384 h 761534"/>
                  <a:gd name="connsiteX0" fmla="*/ 427108 w 838953"/>
                  <a:gd name="connsiteY0" fmla="*/ 171762 h 791686"/>
                  <a:gd name="connsiteX1" fmla="*/ 416084 w 838953"/>
                  <a:gd name="connsiteY1" fmla="*/ 791686 h 791686"/>
                  <a:gd name="connsiteX2" fmla="*/ 427108 w 838953"/>
                  <a:gd name="connsiteY2" fmla="*/ 171762 h 791686"/>
                  <a:gd name="connsiteX0" fmla="*/ 427108 w 884701"/>
                  <a:gd name="connsiteY0" fmla="*/ 171762 h 791686"/>
                  <a:gd name="connsiteX1" fmla="*/ 416084 w 884701"/>
                  <a:gd name="connsiteY1" fmla="*/ 791686 h 791686"/>
                  <a:gd name="connsiteX2" fmla="*/ 427108 w 884701"/>
                  <a:gd name="connsiteY2" fmla="*/ 171762 h 791686"/>
                  <a:gd name="connsiteX0" fmla="*/ 444613 w 902206"/>
                  <a:gd name="connsiteY0" fmla="*/ 144332 h 764256"/>
                  <a:gd name="connsiteX1" fmla="*/ 433589 w 902206"/>
                  <a:gd name="connsiteY1" fmla="*/ 764256 h 764256"/>
                  <a:gd name="connsiteX2" fmla="*/ 444613 w 902206"/>
                  <a:gd name="connsiteY2" fmla="*/ 144332 h 764256"/>
                  <a:gd name="connsiteX0" fmla="*/ 444613 w 877593"/>
                  <a:gd name="connsiteY0" fmla="*/ 144332 h 764256"/>
                  <a:gd name="connsiteX1" fmla="*/ 433589 w 877593"/>
                  <a:gd name="connsiteY1" fmla="*/ 764256 h 764256"/>
                  <a:gd name="connsiteX2" fmla="*/ 444613 w 877593"/>
                  <a:gd name="connsiteY2" fmla="*/ 144332 h 764256"/>
                  <a:gd name="connsiteX0" fmla="*/ 423990 w 856970"/>
                  <a:gd name="connsiteY0" fmla="*/ 100395 h 720319"/>
                  <a:gd name="connsiteX1" fmla="*/ 412966 w 856970"/>
                  <a:gd name="connsiteY1" fmla="*/ 720319 h 720319"/>
                  <a:gd name="connsiteX2" fmla="*/ 423990 w 856970"/>
                  <a:gd name="connsiteY2" fmla="*/ 100395 h 720319"/>
                  <a:gd name="connsiteX0" fmla="*/ 423990 w 839671"/>
                  <a:gd name="connsiteY0" fmla="*/ 99427 h 719351"/>
                  <a:gd name="connsiteX1" fmla="*/ 412966 w 839671"/>
                  <a:gd name="connsiteY1" fmla="*/ 719351 h 719351"/>
                  <a:gd name="connsiteX2" fmla="*/ 423990 w 839671"/>
                  <a:gd name="connsiteY2" fmla="*/ 99427 h 719351"/>
                  <a:gd name="connsiteX0" fmla="*/ 423990 w 848701"/>
                  <a:gd name="connsiteY0" fmla="*/ 99427 h 719351"/>
                  <a:gd name="connsiteX1" fmla="*/ 412966 w 848701"/>
                  <a:gd name="connsiteY1" fmla="*/ 719351 h 719351"/>
                  <a:gd name="connsiteX2" fmla="*/ 423990 w 848701"/>
                  <a:gd name="connsiteY2" fmla="*/ 99427 h 719351"/>
                  <a:gd name="connsiteX0" fmla="*/ 423178 w 847889"/>
                  <a:gd name="connsiteY0" fmla="*/ 112308 h 732232"/>
                  <a:gd name="connsiteX1" fmla="*/ 412154 w 847889"/>
                  <a:gd name="connsiteY1" fmla="*/ 732232 h 732232"/>
                  <a:gd name="connsiteX2" fmla="*/ 423178 w 847889"/>
                  <a:gd name="connsiteY2" fmla="*/ 112308 h 73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7889" h="732232">
                    <a:moveTo>
                      <a:pt x="423178" y="112308"/>
                    </a:moveTo>
                    <a:cubicBezTo>
                      <a:pt x="645051" y="-123667"/>
                      <a:pt x="1262335" y="161082"/>
                      <a:pt x="412154" y="732232"/>
                    </a:cubicBezTo>
                    <a:cubicBezTo>
                      <a:pt x="-438027" y="161082"/>
                      <a:pt x="265218" y="-193087"/>
                      <a:pt x="423178" y="112308"/>
                    </a:cubicBezTo>
                    <a:close/>
                  </a:path>
                </a:pathLst>
              </a:custGeom>
              <a:solidFill>
                <a:srgbClr val="EFA1D1"/>
              </a:solidFill>
              <a:ln>
                <a:solidFill>
                  <a:srgbClr val="7915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7" name="Graphic 18" descr="A ribbon tied in a bow">
                <a:extLst>
                  <a:ext uri="{FF2B5EF4-FFF2-40B4-BE49-F238E27FC236}">
                    <a16:creationId xmlns:a16="http://schemas.microsoft.com/office/drawing/2014/main" id="{E2C08D0A-44B8-4256-9783-2F97E550AB79}"/>
                  </a:ext>
                </a:extLst>
              </p:cNvPr>
              <p:cNvSpPr/>
              <p:nvPr/>
            </p:nvSpPr>
            <p:spPr>
              <a:xfrm rot="19509034">
                <a:off x="809276" y="3188285"/>
                <a:ext cx="826598" cy="624251"/>
              </a:xfrm>
              <a:custGeom>
                <a:avLst/>
                <a:gdLst>
                  <a:gd name="connsiteX0" fmla="*/ 515514 w 515514"/>
                  <a:gd name="connsiteY0" fmla="*/ 264902 h 546895"/>
                  <a:gd name="connsiteX1" fmla="*/ 292293 w 515514"/>
                  <a:gd name="connsiteY1" fmla="*/ 264902 h 546895"/>
                  <a:gd name="connsiteX2" fmla="*/ 351514 w 515514"/>
                  <a:gd name="connsiteY2" fmla="*/ 224475 h 546895"/>
                  <a:gd name="connsiteX3" fmla="*/ 375038 w 515514"/>
                  <a:gd name="connsiteY3" fmla="*/ 187868 h 546895"/>
                  <a:gd name="connsiteX4" fmla="*/ 372208 w 515514"/>
                  <a:gd name="connsiteY4" fmla="*/ 154310 h 546895"/>
                  <a:gd name="connsiteX5" fmla="*/ 340575 w 515514"/>
                  <a:gd name="connsiteY5" fmla="*/ 151306 h 546895"/>
                  <a:gd name="connsiteX6" fmla="*/ 306067 w 515514"/>
                  <a:gd name="connsiteY6" fmla="*/ 176263 h 546895"/>
                  <a:gd name="connsiteX7" fmla="*/ 265813 w 515514"/>
                  <a:gd name="connsiteY7" fmla="*/ 243514 h 546895"/>
                  <a:gd name="connsiteX8" fmla="*/ 265813 w 515514"/>
                  <a:gd name="connsiteY8" fmla="*/ 0 h 546895"/>
                  <a:gd name="connsiteX9" fmla="*/ 249703 w 515514"/>
                  <a:gd name="connsiteY9" fmla="*/ 0 h 546895"/>
                  <a:gd name="connsiteX10" fmla="*/ 249703 w 515514"/>
                  <a:gd name="connsiteY10" fmla="*/ 245738 h 546895"/>
                  <a:gd name="connsiteX11" fmla="*/ 207300 w 515514"/>
                  <a:gd name="connsiteY11" fmla="*/ 173986 h 546895"/>
                  <a:gd name="connsiteX12" fmla="*/ 172792 w 515514"/>
                  <a:gd name="connsiteY12" fmla="*/ 149029 h 546895"/>
                  <a:gd name="connsiteX13" fmla="*/ 141160 w 515514"/>
                  <a:gd name="connsiteY13" fmla="*/ 152032 h 546895"/>
                  <a:gd name="connsiteX14" fmla="*/ 161854 w 515514"/>
                  <a:gd name="connsiteY14" fmla="*/ 222198 h 546895"/>
                  <a:gd name="connsiteX15" fmla="*/ 225247 w 515514"/>
                  <a:gd name="connsiteY15" fmla="*/ 264903 h 546895"/>
                  <a:gd name="connsiteX16" fmla="*/ 0 w 515514"/>
                  <a:gd name="connsiteY16" fmla="*/ 264903 h 546895"/>
                  <a:gd name="connsiteX17" fmla="*/ 0 w 515514"/>
                  <a:gd name="connsiteY17" fmla="*/ 281994 h 546895"/>
                  <a:gd name="connsiteX18" fmla="*/ 211577 w 515514"/>
                  <a:gd name="connsiteY18" fmla="*/ 281994 h 546895"/>
                  <a:gd name="connsiteX19" fmla="*/ 161853 w 515514"/>
                  <a:gd name="connsiteY19" fmla="*/ 317084 h 546895"/>
                  <a:gd name="connsiteX20" fmla="*/ 138330 w 515514"/>
                  <a:gd name="connsiteY20" fmla="*/ 353692 h 546895"/>
                  <a:gd name="connsiteX21" fmla="*/ 141160 w 515514"/>
                  <a:gd name="connsiteY21" fmla="*/ 387250 h 546895"/>
                  <a:gd name="connsiteX22" fmla="*/ 157142 w 515514"/>
                  <a:gd name="connsiteY22" fmla="*/ 393653 h 546895"/>
                  <a:gd name="connsiteX23" fmla="*/ 172792 w 515514"/>
                  <a:gd name="connsiteY23" fmla="*/ 390253 h 546895"/>
                  <a:gd name="connsiteX24" fmla="*/ 207300 w 515514"/>
                  <a:gd name="connsiteY24" fmla="*/ 365296 h 546895"/>
                  <a:gd name="connsiteX25" fmla="*/ 249703 w 515514"/>
                  <a:gd name="connsiteY25" fmla="*/ 293544 h 546895"/>
                  <a:gd name="connsiteX26" fmla="*/ 249703 w 515514"/>
                  <a:gd name="connsiteY26" fmla="*/ 546895 h 546895"/>
                  <a:gd name="connsiteX27" fmla="*/ 265813 w 515514"/>
                  <a:gd name="connsiteY27" fmla="*/ 546895 h 546895"/>
                  <a:gd name="connsiteX28" fmla="*/ 265813 w 515514"/>
                  <a:gd name="connsiteY28" fmla="*/ 295765 h 546895"/>
                  <a:gd name="connsiteX29" fmla="*/ 306067 w 515514"/>
                  <a:gd name="connsiteY29" fmla="*/ 363016 h 546895"/>
                  <a:gd name="connsiteX30" fmla="*/ 340575 w 515514"/>
                  <a:gd name="connsiteY30" fmla="*/ 387973 h 546895"/>
                  <a:gd name="connsiteX31" fmla="*/ 356226 w 515514"/>
                  <a:gd name="connsiteY31" fmla="*/ 391373 h 546895"/>
                  <a:gd name="connsiteX32" fmla="*/ 372208 w 515514"/>
                  <a:gd name="connsiteY32" fmla="*/ 384970 h 546895"/>
                  <a:gd name="connsiteX33" fmla="*/ 375038 w 515514"/>
                  <a:gd name="connsiteY33" fmla="*/ 351412 h 546895"/>
                  <a:gd name="connsiteX34" fmla="*/ 351514 w 515514"/>
                  <a:gd name="connsiteY34" fmla="*/ 314804 h 546895"/>
                  <a:gd name="connsiteX35" fmla="*/ 305726 w 515514"/>
                  <a:gd name="connsiteY35" fmla="*/ 281993 h 546895"/>
                  <a:gd name="connsiteX36" fmla="*/ 515514 w 515514"/>
                  <a:gd name="connsiteY36" fmla="*/ 281993 h 546895"/>
                  <a:gd name="connsiteX37" fmla="*/ 515514 w 515514"/>
                  <a:gd name="connsiteY37" fmla="*/ 264902 h 546895"/>
                  <a:gd name="connsiteX38" fmla="*/ 317460 w 515514"/>
                  <a:gd name="connsiteY38" fmla="*/ 188347 h 546895"/>
                  <a:gd name="connsiteX39" fmla="*/ 346272 w 515514"/>
                  <a:gd name="connsiteY39" fmla="*/ 167293 h 546895"/>
                  <a:gd name="connsiteX40" fmla="*/ 356174 w 515514"/>
                  <a:gd name="connsiteY40" fmla="*/ 165011 h 546895"/>
                  <a:gd name="connsiteX41" fmla="*/ 360816 w 515514"/>
                  <a:gd name="connsiteY41" fmla="*/ 166394 h 546895"/>
                  <a:gd name="connsiteX42" fmla="*/ 359968 w 515514"/>
                  <a:gd name="connsiteY42" fmla="*/ 181823 h 546895"/>
                  <a:gd name="connsiteX43" fmla="*/ 340122 w 515514"/>
                  <a:gd name="connsiteY43" fmla="*/ 212390 h 546895"/>
                  <a:gd name="connsiteX44" fmla="*/ 279537 w 515514"/>
                  <a:gd name="connsiteY44" fmla="*/ 252621 h 546895"/>
                  <a:gd name="connsiteX45" fmla="*/ 317460 w 515514"/>
                  <a:gd name="connsiteY45" fmla="*/ 188347 h 546895"/>
                  <a:gd name="connsiteX46" fmla="*/ 152551 w 515514"/>
                  <a:gd name="connsiteY46" fmla="*/ 164115 h 546895"/>
                  <a:gd name="connsiteX47" fmla="*/ 157193 w 515514"/>
                  <a:gd name="connsiteY47" fmla="*/ 162732 h 546895"/>
                  <a:gd name="connsiteX48" fmla="*/ 167095 w 515514"/>
                  <a:gd name="connsiteY48" fmla="*/ 165014 h 546895"/>
                  <a:gd name="connsiteX49" fmla="*/ 195907 w 515514"/>
                  <a:gd name="connsiteY49" fmla="*/ 186069 h 546895"/>
                  <a:gd name="connsiteX50" fmla="*/ 233831 w 515514"/>
                  <a:gd name="connsiteY50" fmla="*/ 250342 h 546895"/>
                  <a:gd name="connsiteX51" fmla="*/ 173246 w 515514"/>
                  <a:gd name="connsiteY51" fmla="*/ 210111 h 546895"/>
                  <a:gd name="connsiteX52" fmla="*/ 152551 w 515514"/>
                  <a:gd name="connsiteY52" fmla="*/ 164115 h 546895"/>
                  <a:gd name="connsiteX53" fmla="*/ 195907 w 515514"/>
                  <a:gd name="connsiteY53" fmla="*/ 353210 h 546895"/>
                  <a:gd name="connsiteX54" fmla="*/ 167095 w 515514"/>
                  <a:gd name="connsiteY54" fmla="*/ 374264 h 546895"/>
                  <a:gd name="connsiteX55" fmla="*/ 152551 w 515514"/>
                  <a:gd name="connsiteY55" fmla="*/ 375163 h 546895"/>
                  <a:gd name="connsiteX56" fmla="*/ 153399 w 515514"/>
                  <a:gd name="connsiteY56" fmla="*/ 359734 h 546895"/>
                  <a:gd name="connsiteX57" fmla="*/ 173245 w 515514"/>
                  <a:gd name="connsiteY57" fmla="*/ 329167 h 546895"/>
                  <a:gd name="connsiteX58" fmla="*/ 233833 w 515514"/>
                  <a:gd name="connsiteY58" fmla="*/ 288934 h 546895"/>
                  <a:gd name="connsiteX59" fmla="*/ 195907 w 515514"/>
                  <a:gd name="connsiteY59" fmla="*/ 353210 h 546895"/>
                  <a:gd name="connsiteX60" fmla="*/ 359968 w 515514"/>
                  <a:gd name="connsiteY60" fmla="*/ 357455 h 546895"/>
                  <a:gd name="connsiteX61" fmla="*/ 360816 w 515514"/>
                  <a:gd name="connsiteY61" fmla="*/ 372884 h 546895"/>
                  <a:gd name="connsiteX62" fmla="*/ 346272 w 515514"/>
                  <a:gd name="connsiteY62" fmla="*/ 371985 h 546895"/>
                  <a:gd name="connsiteX63" fmla="*/ 317460 w 515514"/>
                  <a:gd name="connsiteY63" fmla="*/ 350931 h 546895"/>
                  <a:gd name="connsiteX64" fmla="*/ 279536 w 515514"/>
                  <a:gd name="connsiteY64" fmla="*/ 286657 h 546895"/>
                  <a:gd name="connsiteX65" fmla="*/ 340121 w 515514"/>
                  <a:gd name="connsiteY65" fmla="*/ 326888 h 546895"/>
                  <a:gd name="connsiteX66" fmla="*/ 359968 w 515514"/>
                  <a:gd name="connsiteY66" fmla="*/ 357455 h 546895"/>
                  <a:gd name="connsiteX0" fmla="*/ 515514 w 570313"/>
                  <a:gd name="connsiteY0" fmla="*/ 264902 h 546895"/>
                  <a:gd name="connsiteX1" fmla="*/ 292293 w 570313"/>
                  <a:gd name="connsiteY1" fmla="*/ 264902 h 546895"/>
                  <a:gd name="connsiteX2" fmla="*/ 351514 w 570313"/>
                  <a:gd name="connsiteY2" fmla="*/ 224475 h 546895"/>
                  <a:gd name="connsiteX3" fmla="*/ 375038 w 570313"/>
                  <a:gd name="connsiteY3" fmla="*/ 187868 h 546895"/>
                  <a:gd name="connsiteX4" fmla="*/ 372208 w 570313"/>
                  <a:gd name="connsiteY4" fmla="*/ 154310 h 546895"/>
                  <a:gd name="connsiteX5" fmla="*/ 340575 w 570313"/>
                  <a:gd name="connsiteY5" fmla="*/ 151306 h 546895"/>
                  <a:gd name="connsiteX6" fmla="*/ 306067 w 570313"/>
                  <a:gd name="connsiteY6" fmla="*/ 176263 h 546895"/>
                  <a:gd name="connsiteX7" fmla="*/ 265813 w 570313"/>
                  <a:gd name="connsiteY7" fmla="*/ 243514 h 546895"/>
                  <a:gd name="connsiteX8" fmla="*/ 265813 w 570313"/>
                  <a:gd name="connsiteY8" fmla="*/ 0 h 546895"/>
                  <a:gd name="connsiteX9" fmla="*/ 249703 w 570313"/>
                  <a:gd name="connsiteY9" fmla="*/ 0 h 546895"/>
                  <a:gd name="connsiteX10" fmla="*/ 249703 w 570313"/>
                  <a:gd name="connsiteY10" fmla="*/ 245738 h 546895"/>
                  <a:gd name="connsiteX11" fmla="*/ 207300 w 570313"/>
                  <a:gd name="connsiteY11" fmla="*/ 173986 h 546895"/>
                  <a:gd name="connsiteX12" fmla="*/ 172792 w 570313"/>
                  <a:gd name="connsiteY12" fmla="*/ 149029 h 546895"/>
                  <a:gd name="connsiteX13" fmla="*/ 141160 w 570313"/>
                  <a:gd name="connsiteY13" fmla="*/ 152032 h 546895"/>
                  <a:gd name="connsiteX14" fmla="*/ 161854 w 570313"/>
                  <a:gd name="connsiteY14" fmla="*/ 222198 h 546895"/>
                  <a:gd name="connsiteX15" fmla="*/ 225247 w 570313"/>
                  <a:gd name="connsiteY15" fmla="*/ 264903 h 546895"/>
                  <a:gd name="connsiteX16" fmla="*/ 0 w 570313"/>
                  <a:gd name="connsiteY16" fmla="*/ 264903 h 546895"/>
                  <a:gd name="connsiteX17" fmla="*/ 0 w 570313"/>
                  <a:gd name="connsiteY17" fmla="*/ 281994 h 546895"/>
                  <a:gd name="connsiteX18" fmla="*/ 211577 w 570313"/>
                  <a:gd name="connsiteY18" fmla="*/ 281994 h 546895"/>
                  <a:gd name="connsiteX19" fmla="*/ 161853 w 570313"/>
                  <a:gd name="connsiteY19" fmla="*/ 317084 h 546895"/>
                  <a:gd name="connsiteX20" fmla="*/ 138330 w 570313"/>
                  <a:gd name="connsiteY20" fmla="*/ 353692 h 546895"/>
                  <a:gd name="connsiteX21" fmla="*/ 141160 w 570313"/>
                  <a:gd name="connsiteY21" fmla="*/ 387250 h 546895"/>
                  <a:gd name="connsiteX22" fmla="*/ 157142 w 570313"/>
                  <a:gd name="connsiteY22" fmla="*/ 393653 h 546895"/>
                  <a:gd name="connsiteX23" fmla="*/ 172792 w 570313"/>
                  <a:gd name="connsiteY23" fmla="*/ 390253 h 546895"/>
                  <a:gd name="connsiteX24" fmla="*/ 207300 w 570313"/>
                  <a:gd name="connsiteY24" fmla="*/ 365296 h 546895"/>
                  <a:gd name="connsiteX25" fmla="*/ 249703 w 570313"/>
                  <a:gd name="connsiteY25" fmla="*/ 293544 h 546895"/>
                  <a:gd name="connsiteX26" fmla="*/ 249703 w 570313"/>
                  <a:gd name="connsiteY26" fmla="*/ 546895 h 546895"/>
                  <a:gd name="connsiteX27" fmla="*/ 265813 w 570313"/>
                  <a:gd name="connsiteY27" fmla="*/ 546895 h 546895"/>
                  <a:gd name="connsiteX28" fmla="*/ 265813 w 570313"/>
                  <a:gd name="connsiteY28" fmla="*/ 295765 h 546895"/>
                  <a:gd name="connsiteX29" fmla="*/ 306067 w 570313"/>
                  <a:gd name="connsiteY29" fmla="*/ 363016 h 546895"/>
                  <a:gd name="connsiteX30" fmla="*/ 340575 w 570313"/>
                  <a:gd name="connsiteY30" fmla="*/ 387973 h 546895"/>
                  <a:gd name="connsiteX31" fmla="*/ 356226 w 570313"/>
                  <a:gd name="connsiteY31" fmla="*/ 391373 h 546895"/>
                  <a:gd name="connsiteX32" fmla="*/ 372208 w 570313"/>
                  <a:gd name="connsiteY32" fmla="*/ 384970 h 546895"/>
                  <a:gd name="connsiteX33" fmla="*/ 375038 w 570313"/>
                  <a:gd name="connsiteY33" fmla="*/ 351412 h 546895"/>
                  <a:gd name="connsiteX34" fmla="*/ 351514 w 570313"/>
                  <a:gd name="connsiteY34" fmla="*/ 314804 h 546895"/>
                  <a:gd name="connsiteX35" fmla="*/ 305726 w 570313"/>
                  <a:gd name="connsiteY35" fmla="*/ 281993 h 546895"/>
                  <a:gd name="connsiteX36" fmla="*/ 570313 w 570313"/>
                  <a:gd name="connsiteY36" fmla="*/ 289972 h 546895"/>
                  <a:gd name="connsiteX37" fmla="*/ 515514 w 570313"/>
                  <a:gd name="connsiteY37" fmla="*/ 264902 h 546895"/>
                  <a:gd name="connsiteX38" fmla="*/ 317460 w 570313"/>
                  <a:gd name="connsiteY38" fmla="*/ 188347 h 546895"/>
                  <a:gd name="connsiteX39" fmla="*/ 346272 w 570313"/>
                  <a:gd name="connsiteY39" fmla="*/ 167293 h 546895"/>
                  <a:gd name="connsiteX40" fmla="*/ 356174 w 570313"/>
                  <a:gd name="connsiteY40" fmla="*/ 165011 h 546895"/>
                  <a:gd name="connsiteX41" fmla="*/ 360816 w 570313"/>
                  <a:gd name="connsiteY41" fmla="*/ 166394 h 546895"/>
                  <a:gd name="connsiteX42" fmla="*/ 359968 w 570313"/>
                  <a:gd name="connsiteY42" fmla="*/ 181823 h 546895"/>
                  <a:gd name="connsiteX43" fmla="*/ 340122 w 570313"/>
                  <a:gd name="connsiteY43" fmla="*/ 212390 h 546895"/>
                  <a:gd name="connsiteX44" fmla="*/ 279537 w 570313"/>
                  <a:gd name="connsiteY44" fmla="*/ 252621 h 546895"/>
                  <a:gd name="connsiteX45" fmla="*/ 317460 w 570313"/>
                  <a:gd name="connsiteY45" fmla="*/ 188347 h 546895"/>
                  <a:gd name="connsiteX46" fmla="*/ 152551 w 570313"/>
                  <a:gd name="connsiteY46" fmla="*/ 164115 h 546895"/>
                  <a:gd name="connsiteX47" fmla="*/ 157193 w 570313"/>
                  <a:gd name="connsiteY47" fmla="*/ 162732 h 546895"/>
                  <a:gd name="connsiteX48" fmla="*/ 167095 w 570313"/>
                  <a:gd name="connsiteY48" fmla="*/ 165014 h 546895"/>
                  <a:gd name="connsiteX49" fmla="*/ 195907 w 570313"/>
                  <a:gd name="connsiteY49" fmla="*/ 186069 h 546895"/>
                  <a:gd name="connsiteX50" fmla="*/ 233831 w 570313"/>
                  <a:gd name="connsiteY50" fmla="*/ 250342 h 546895"/>
                  <a:gd name="connsiteX51" fmla="*/ 173246 w 570313"/>
                  <a:gd name="connsiteY51" fmla="*/ 210111 h 546895"/>
                  <a:gd name="connsiteX52" fmla="*/ 152551 w 570313"/>
                  <a:gd name="connsiteY52" fmla="*/ 164115 h 546895"/>
                  <a:gd name="connsiteX53" fmla="*/ 195907 w 570313"/>
                  <a:gd name="connsiteY53" fmla="*/ 353210 h 546895"/>
                  <a:gd name="connsiteX54" fmla="*/ 167095 w 570313"/>
                  <a:gd name="connsiteY54" fmla="*/ 374264 h 546895"/>
                  <a:gd name="connsiteX55" fmla="*/ 152551 w 570313"/>
                  <a:gd name="connsiteY55" fmla="*/ 375163 h 546895"/>
                  <a:gd name="connsiteX56" fmla="*/ 153399 w 570313"/>
                  <a:gd name="connsiteY56" fmla="*/ 359734 h 546895"/>
                  <a:gd name="connsiteX57" fmla="*/ 173245 w 570313"/>
                  <a:gd name="connsiteY57" fmla="*/ 329167 h 546895"/>
                  <a:gd name="connsiteX58" fmla="*/ 233833 w 570313"/>
                  <a:gd name="connsiteY58" fmla="*/ 288934 h 546895"/>
                  <a:gd name="connsiteX59" fmla="*/ 195907 w 570313"/>
                  <a:gd name="connsiteY59" fmla="*/ 353210 h 546895"/>
                  <a:gd name="connsiteX60" fmla="*/ 359968 w 570313"/>
                  <a:gd name="connsiteY60" fmla="*/ 357455 h 546895"/>
                  <a:gd name="connsiteX61" fmla="*/ 360816 w 570313"/>
                  <a:gd name="connsiteY61" fmla="*/ 372884 h 546895"/>
                  <a:gd name="connsiteX62" fmla="*/ 346272 w 570313"/>
                  <a:gd name="connsiteY62" fmla="*/ 371985 h 546895"/>
                  <a:gd name="connsiteX63" fmla="*/ 317460 w 570313"/>
                  <a:gd name="connsiteY63" fmla="*/ 350931 h 546895"/>
                  <a:gd name="connsiteX64" fmla="*/ 279536 w 570313"/>
                  <a:gd name="connsiteY64" fmla="*/ 286657 h 546895"/>
                  <a:gd name="connsiteX65" fmla="*/ 340121 w 570313"/>
                  <a:gd name="connsiteY65" fmla="*/ 326888 h 546895"/>
                  <a:gd name="connsiteX66" fmla="*/ 359968 w 570313"/>
                  <a:gd name="connsiteY66" fmla="*/ 357455 h 546895"/>
                  <a:gd name="connsiteX0" fmla="*/ 610311 w 610311"/>
                  <a:gd name="connsiteY0" fmla="*/ 228772 h 546895"/>
                  <a:gd name="connsiteX1" fmla="*/ 292293 w 610311"/>
                  <a:gd name="connsiteY1" fmla="*/ 264902 h 546895"/>
                  <a:gd name="connsiteX2" fmla="*/ 351514 w 610311"/>
                  <a:gd name="connsiteY2" fmla="*/ 224475 h 546895"/>
                  <a:gd name="connsiteX3" fmla="*/ 375038 w 610311"/>
                  <a:gd name="connsiteY3" fmla="*/ 187868 h 546895"/>
                  <a:gd name="connsiteX4" fmla="*/ 372208 w 610311"/>
                  <a:gd name="connsiteY4" fmla="*/ 154310 h 546895"/>
                  <a:gd name="connsiteX5" fmla="*/ 340575 w 610311"/>
                  <a:gd name="connsiteY5" fmla="*/ 151306 h 546895"/>
                  <a:gd name="connsiteX6" fmla="*/ 306067 w 610311"/>
                  <a:gd name="connsiteY6" fmla="*/ 176263 h 546895"/>
                  <a:gd name="connsiteX7" fmla="*/ 265813 w 610311"/>
                  <a:gd name="connsiteY7" fmla="*/ 243514 h 546895"/>
                  <a:gd name="connsiteX8" fmla="*/ 265813 w 610311"/>
                  <a:gd name="connsiteY8" fmla="*/ 0 h 546895"/>
                  <a:gd name="connsiteX9" fmla="*/ 249703 w 610311"/>
                  <a:gd name="connsiteY9" fmla="*/ 0 h 546895"/>
                  <a:gd name="connsiteX10" fmla="*/ 249703 w 610311"/>
                  <a:gd name="connsiteY10" fmla="*/ 245738 h 546895"/>
                  <a:gd name="connsiteX11" fmla="*/ 207300 w 610311"/>
                  <a:gd name="connsiteY11" fmla="*/ 173986 h 546895"/>
                  <a:gd name="connsiteX12" fmla="*/ 172792 w 610311"/>
                  <a:gd name="connsiteY12" fmla="*/ 149029 h 546895"/>
                  <a:gd name="connsiteX13" fmla="*/ 141160 w 610311"/>
                  <a:gd name="connsiteY13" fmla="*/ 152032 h 546895"/>
                  <a:gd name="connsiteX14" fmla="*/ 161854 w 610311"/>
                  <a:gd name="connsiteY14" fmla="*/ 222198 h 546895"/>
                  <a:gd name="connsiteX15" fmla="*/ 225247 w 610311"/>
                  <a:gd name="connsiteY15" fmla="*/ 264903 h 546895"/>
                  <a:gd name="connsiteX16" fmla="*/ 0 w 610311"/>
                  <a:gd name="connsiteY16" fmla="*/ 264903 h 546895"/>
                  <a:gd name="connsiteX17" fmla="*/ 0 w 610311"/>
                  <a:gd name="connsiteY17" fmla="*/ 281994 h 546895"/>
                  <a:gd name="connsiteX18" fmla="*/ 211577 w 610311"/>
                  <a:gd name="connsiteY18" fmla="*/ 281994 h 546895"/>
                  <a:gd name="connsiteX19" fmla="*/ 161853 w 610311"/>
                  <a:gd name="connsiteY19" fmla="*/ 317084 h 546895"/>
                  <a:gd name="connsiteX20" fmla="*/ 138330 w 610311"/>
                  <a:gd name="connsiteY20" fmla="*/ 353692 h 546895"/>
                  <a:gd name="connsiteX21" fmla="*/ 141160 w 610311"/>
                  <a:gd name="connsiteY21" fmla="*/ 387250 h 546895"/>
                  <a:gd name="connsiteX22" fmla="*/ 157142 w 610311"/>
                  <a:gd name="connsiteY22" fmla="*/ 393653 h 546895"/>
                  <a:gd name="connsiteX23" fmla="*/ 172792 w 610311"/>
                  <a:gd name="connsiteY23" fmla="*/ 390253 h 546895"/>
                  <a:gd name="connsiteX24" fmla="*/ 207300 w 610311"/>
                  <a:gd name="connsiteY24" fmla="*/ 365296 h 546895"/>
                  <a:gd name="connsiteX25" fmla="*/ 249703 w 610311"/>
                  <a:gd name="connsiteY25" fmla="*/ 293544 h 546895"/>
                  <a:gd name="connsiteX26" fmla="*/ 249703 w 610311"/>
                  <a:gd name="connsiteY26" fmla="*/ 546895 h 546895"/>
                  <a:gd name="connsiteX27" fmla="*/ 265813 w 610311"/>
                  <a:gd name="connsiteY27" fmla="*/ 546895 h 546895"/>
                  <a:gd name="connsiteX28" fmla="*/ 265813 w 610311"/>
                  <a:gd name="connsiteY28" fmla="*/ 295765 h 546895"/>
                  <a:gd name="connsiteX29" fmla="*/ 306067 w 610311"/>
                  <a:gd name="connsiteY29" fmla="*/ 363016 h 546895"/>
                  <a:gd name="connsiteX30" fmla="*/ 340575 w 610311"/>
                  <a:gd name="connsiteY30" fmla="*/ 387973 h 546895"/>
                  <a:gd name="connsiteX31" fmla="*/ 356226 w 610311"/>
                  <a:gd name="connsiteY31" fmla="*/ 391373 h 546895"/>
                  <a:gd name="connsiteX32" fmla="*/ 372208 w 610311"/>
                  <a:gd name="connsiteY32" fmla="*/ 384970 h 546895"/>
                  <a:gd name="connsiteX33" fmla="*/ 375038 w 610311"/>
                  <a:gd name="connsiteY33" fmla="*/ 351412 h 546895"/>
                  <a:gd name="connsiteX34" fmla="*/ 351514 w 610311"/>
                  <a:gd name="connsiteY34" fmla="*/ 314804 h 546895"/>
                  <a:gd name="connsiteX35" fmla="*/ 305726 w 610311"/>
                  <a:gd name="connsiteY35" fmla="*/ 281993 h 546895"/>
                  <a:gd name="connsiteX36" fmla="*/ 570313 w 610311"/>
                  <a:gd name="connsiteY36" fmla="*/ 289972 h 546895"/>
                  <a:gd name="connsiteX37" fmla="*/ 610311 w 610311"/>
                  <a:gd name="connsiteY37" fmla="*/ 228772 h 546895"/>
                  <a:gd name="connsiteX38" fmla="*/ 317460 w 610311"/>
                  <a:gd name="connsiteY38" fmla="*/ 188347 h 546895"/>
                  <a:gd name="connsiteX39" fmla="*/ 346272 w 610311"/>
                  <a:gd name="connsiteY39" fmla="*/ 167293 h 546895"/>
                  <a:gd name="connsiteX40" fmla="*/ 356174 w 610311"/>
                  <a:gd name="connsiteY40" fmla="*/ 165011 h 546895"/>
                  <a:gd name="connsiteX41" fmla="*/ 360816 w 610311"/>
                  <a:gd name="connsiteY41" fmla="*/ 166394 h 546895"/>
                  <a:gd name="connsiteX42" fmla="*/ 359968 w 610311"/>
                  <a:gd name="connsiteY42" fmla="*/ 181823 h 546895"/>
                  <a:gd name="connsiteX43" fmla="*/ 340122 w 610311"/>
                  <a:gd name="connsiteY43" fmla="*/ 212390 h 546895"/>
                  <a:gd name="connsiteX44" fmla="*/ 279537 w 610311"/>
                  <a:gd name="connsiteY44" fmla="*/ 252621 h 546895"/>
                  <a:gd name="connsiteX45" fmla="*/ 317460 w 610311"/>
                  <a:gd name="connsiteY45" fmla="*/ 188347 h 546895"/>
                  <a:gd name="connsiteX46" fmla="*/ 152551 w 610311"/>
                  <a:gd name="connsiteY46" fmla="*/ 164115 h 546895"/>
                  <a:gd name="connsiteX47" fmla="*/ 157193 w 610311"/>
                  <a:gd name="connsiteY47" fmla="*/ 162732 h 546895"/>
                  <a:gd name="connsiteX48" fmla="*/ 167095 w 610311"/>
                  <a:gd name="connsiteY48" fmla="*/ 165014 h 546895"/>
                  <a:gd name="connsiteX49" fmla="*/ 195907 w 610311"/>
                  <a:gd name="connsiteY49" fmla="*/ 186069 h 546895"/>
                  <a:gd name="connsiteX50" fmla="*/ 233831 w 610311"/>
                  <a:gd name="connsiteY50" fmla="*/ 250342 h 546895"/>
                  <a:gd name="connsiteX51" fmla="*/ 173246 w 610311"/>
                  <a:gd name="connsiteY51" fmla="*/ 210111 h 546895"/>
                  <a:gd name="connsiteX52" fmla="*/ 152551 w 610311"/>
                  <a:gd name="connsiteY52" fmla="*/ 164115 h 546895"/>
                  <a:gd name="connsiteX53" fmla="*/ 195907 w 610311"/>
                  <a:gd name="connsiteY53" fmla="*/ 353210 h 546895"/>
                  <a:gd name="connsiteX54" fmla="*/ 167095 w 610311"/>
                  <a:gd name="connsiteY54" fmla="*/ 374264 h 546895"/>
                  <a:gd name="connsiteX55" fmla="*/ 152551 w 610311"/>
                  <a:gd name="connsiteY55" fmla="*/ 375163 h 546895"/>
                  <a:gd name="connsiteX56" fmla="*/ 153399 w 610311"/>
                  <a:gd name="connsiteY56" fmla="*/ 359734 h 546895"/>
                  <a:gd name="connsiteX57" fmla="*/ 173245 w 610311"/>
                  <a:gd name="connsiteY57" fmla="*/ 329167 h 546895"/>
                  <a:gd name="connsiteX58" fmla="*/ 233833 w 610311"/>
                  <a:gd name="connsiteY58" fmla="*/ 288934 h 546895"/>
                  <a:gd name="connsiteX59" fmla="*/ 195907 w 610311"/>
                  <a:gd name="connsiteY59" fmla="*/ 353210 h 546895"/>
                  <a:gd name="connsiteX60" fmla="*/ 359968 w 610311"/>
                  <a:gd name="connsiteY60" fmla="*/ 357455 h 546895"/>
                  <a:gd name="connsiteX61" fmla="*/ 360816 w 610311"/>
                  <a:gd name="connsiteY61" fmla="*/ 372884 h 546895"/>
                  <a:gd name="connsiteX62" fmla="*/ 346272 w 610311"/>
                  <a:gd name="connsiteY62" fmla="*/ 371985 h 546895"/>
                  <a:gd name="connsiteX63" fmla="*/ 317460 w 610311"/>
                  <a:gd name="connsiteY63" fmla="*/ 350931 h 546895"/>
                  <a:gd name="connsiteX64" fmla="*/ 279536 w 610311"/>
                  <a:gd name="connsiteY64" fmla="*/ 286657 h 546895"/>
                  <a:gd name="connsiteX65" fmla="*/ 340121 w 610311"/>
                  <a:gd name="connsiteY65" fmla="*/ 326888 h 546895"/>
                  <a:gd name="connsiteX66" fmla="*/ 359968 w 610311"/>
                  <a:gd name="connsiteY66" fmla="*/ 357455 h 546895"/>
                  <a:gd name="connsiteX0" fmla="*/ 583572 w 583572"/>
                  <a:gd name="connsiteY0" fmla="*/ 270508 h 546895"/>
                  <a:gd name="connsiteX1" fmla="*/ 292293 w 583572"/>
                  <a:gd name="connsiteY1" fmla="*/ 264902 h 546895"/>
                  <a:gd name="connsiteX2" fmla="*/ 351514 w 583572"/>
                  <a:gd name="connsiteY2" fmla="*/ 224475 h 546895"/>
                  <a:gd name="connsiteX3" fmla="*/ 375038 w 583572"/>
                  <a:gd name="connsiteY3" fmla="*/ 187868 h 546895"/>
                  <a:gd name="connsiteX4" fmla="*/ 372208 w 583572"/>
                  <a:gd name="connsiteY4" fmla="*/ 154310 h 546895"/>
                  <a:gd name="connsiteX5" fmla="*/ 340575 w 583572"/>
                  <a:gd name="connsiteY5" fmla="*/ 151306 h 546895"/>
                  <a:gd name="connsiteX6" fmla="*/ 306067 w 583572"/>
                  <a:gd name="connsiteY6" fmla="*/ 176263 h 546895"/>
                  <a:gd name="connsiteX7" fmla="*/ 265813 w 583572"/>
                  <a:gd name="connsiteY7" fmla="*/ 243514 h 546895"/>
                  <a:gd name="connsiteX8" fmla="*/ 265813 w 583572"/>
                  <a:gd name="connsiteY8" fmla="*/ 0 h 546895"/>
                  <a:gd name="connsiteX9" fmla="*/ 249703 w 583572"/>
                  <a:gd name="connsiteY9" fmla="*/ 0 h 546895"/>
                  <a:gd name="connsiteX10" fmla="*/ 249703 w 583572"/>
                  <a:gd name="connsiteY10" fmla="*/ 245738 h 546895"/>
                  <a:gd name="connsiteX11" fmla="*/ 207300 w 583572"/>
                  <a:gd name="connsiteY11" fmla="*/ 173986 h 546895"/>
                  <a:gd name="connsiteX12" fmla="*/ 172792 w 583572"/>
                  <a:gd name="connsiteY12" fmla="*/ 149029 h 546895"/>
                  <a:gd name="connsiteX13" fmla="*/ 141160 w 583572"/>
                  <a:gd name="connsiteY13" fmla="*/ 152032 h 546895"/>
                  <a:gd name="connsiteX14" fmla="*/ 161854 w 583572"/>
                  <a:gd name="connsiteY14" fmla="*/ 222198 h 546895"/>
                  <a:gd name="connsiteX15" fmla="*/ 225247 w 583572"/>
                  <a:gd name="connsiteY15" fmla="*/ 264903 h 546895"/>
                  <a:gd name="connsiteX16" fmla="*/ 0 w 583572"/>
                  <a:gd name="connsiteY16" fmla="*/ 264903 h 546895"/>
                  <a:gd name="connsiteX17" fmla="*/ 0 w 583572"/>
                  <a:gd name="connsiteY17" fmla="*/ 281994 h 546895"/>
                  <a:gd name="connsiteX18" fmla="*/ 211577 w 583572"/>
                  <a:gd name="connsiteY18" fmla="*/ 281994 h 546895"/>
                  <a:gd name="connsiteX19" fmla="*/ 161853 w 583572"/>
                  <a:gd name="connsiteY19" fmla="*/ 317084 h 546895"/>
                  <a:gd name="connsiteX20" fmla="*/ 138330 w 583572"/>
                  <a:gd name="connsiteY20" fmla="*/ 353692 h 546895"/>
                  <a:gd name="connsiteX21" fmla="*/ 141160 w 583572"/>
                  <a:gd name="connsiteY21" fmla="*/ 387250 h 546895"/>
                  <a:gd name="connsiteX22" fmla="*/ 157142 w 583572"/>
                  <a:gd name="connsiteY22" fmla="*/ 393653 h 546895"/>
                  <a:gd name="connsiteX23" fmla="*/ 172792 w 583572"/>
                  <a:gd name="connsiteY23" fmla="*/ 390253 h 546895"/>
                  <a:gd name="connsiteX24" fmla="*/ 207300 w 583572"/>
                  <a:gd name="connsiteY24" fmla="*/ 365296 h 546895"/>
                  <a:gd name="connsiteX25" fmla="*/ 249703 w 583572"/>
                  <a:gd name="connsiteY25" fmla="*/ 293544 h 546895"/>
                  <a:gd name="connsiteX26" fmla="*/ 249703 w 583572"/>
                  <a:gd name="connsiteY26" fmla="*/ 546895 h 546895"/>
                  <a:gd name="connsiteX27" fmla="*/ 265813 w 583572"/>
                  <a:gd name="connsiteY27" fmla="*/ 546895 h 546895"/>
                  <a:gd name="connsiteX28" fmla="*/ 265813 w 583572"/>
                  <a:gd name="connsiteY28" fmla="*/ 295765 h 546895"/>
                  <a:gd name="connsiteX29" fmla="*/ 306067 w 583572"/>
                  <a:gd name="connsiteY29" fmla="*/ 363016 h 546895"/>
                  <a:gd name="connsiteX30" fmla="*/ 340575 w 583572"/>
                  <a:gd name="connsiteY30" fmla="*/ 387973 h 546895"/>
                  <a:gd name="connsiteX31" fmla="*/ 356226 w 583572"/>
                  <a:gd name="connsiteY31" fmla="*/ 391373 h 546895"/>
                  <a:gd name="connsiteX32" fmla="*/ 372208 w 583572"/>
                  <a:gd name="connsiteY32" fmla="*/ 384970 h 546895"/>
                  <a:gd name="connsiteX33" fmla="*/ 375038 w 583572"/>
                  <a:gd name="connsiteY33" fmla="*/ 351412 h 546895"/>
                  <a:gd name="connsiteX34" fmla="*/ 351514 w 583572"/>
                  <a:gd name="connsiteY34" fmla="*/ 314804 h 546895"/>
                  <a:gd name="connsiteX35" fmla="*/ 305726 w 583572"/>
                  <a:gd name="connsiteY35" fmla="*/ 281993 h 546895"/>
                  <a:gd name="connsiteX36" fmla="*/ 570313 w 583572"/>
                  <a:gd name="connsiteY36" fmla="*/ 289972 h 546895"/>
                  <a:gd name="connsiteX37" fmla="*/ 583572 w 583572"/>
                  <a:gd name="connsiteY37" fmla="*/ 270508 h 546895"/>
                  <a:gd name="connsiteX38" fmla="*/ 317460 w 583572"/>
                  <a:gd name="connsiteY38" fmla="*/ 188347 h 546895"/>
                  <a:gd name="connsiteX39" fmla="*/ 346272 w 583572"/>
                  <a:gd name="connsiteY39" fmla="*/ 167293 h 546895"/>
                  <a:gd name="connsiteX40" fmla="*/ 356174 w 583572"/>
                  <a:gd name="connsiteY40" fmla="*/ 165011 h 546895"/>
                  <a:gd name="connsiteX41" fmla="*/ 360816 w 583572"/>
                  <a:gd name="connsiteY41" fmla="*/ 166394 h 546895"/>
                  <a:gd name="connsiteX42" fmla="*/ 359968 w 583572"/>
                  <a:gd name="connsiteY42" fmla="*/ 181823 h 546895"/>
                  <a:gd name="connsiteX43" fmla="*/ 340122 w 583572"/>
                  <a:gd name="connsiteY43" fmla="*/ 212390 h 546895"/>
                  <a:gd name="connsiteX44" fmla="*/ 279537 w 583572"/>
                  <a:gd name="connsiteY44" fmla="*/ 252621 h 546895"/>
                  <a:gd name="connsiteX45" fmla="*/ 317460 w 583572"/>
                  <a:gd name="connsiteY45" fmla="*/ 188347 h 546895"/>
                  <a:gd name="connsiteX46" fmla="*/ 152551 w 583572"/>
                  <a:gd name="connsiteY46" fmla="*/ 164115 h 546895"/>
                  <a:gd name="connsiteX47" fmla="*/ 157193 w 583572"/>
                  <a:gd name="connsiteY47" fmla="*/ 162732 h 546895"/>
                  <a:gd name="connsiteX48" fmla="*/ 167095 w 583572"/>
                  <a:gd name="connsiteY48" fmla="*/ 165014 h 546895"/>
                  <a:gd name="connsiteX49" fmla="*/ 195907 w 583572"/>
                  <a:gd name="connsiteY49" fmla="*/ 186069 h 546895"/>
                  <a:gd name="connsiteX50" fmla="*/ 233831 w 583572"/>
                  <a:gd name="connsiteY50" fmla="*/ 250342 h 546895"/>
                  <a:gd name="connsiteX51" fmla="*/ 173246 w 583572"/>
                  <a:gd name="connsiteY51" fmla="*/ 210111 h 546895"/>
                  <a:gd name="connsiteX52" fmla="*/ 152551 w 583572"/>
                  <a:gd name="connsiteY52" fmla="*/ 164115 h 546895"/>
                  <a:gd name="connsiteX53" fmla="*/ 195907 w 583572"/>
                  <a:gd name="connsiteY53" fmla="*/ 353210 h 546895"/>
                  <a:gd name="connsiteX54" fmla="*/ 167095 w 583572"/>
                  <a:gd name="connsiteY54" fmla="*/ 374264 h 546895"/>
                  <a:gd name="connsiteX55" fmla="*/ 152551 w 583572"/>
                  <a:gd name="connsiteY55" fmla="*/ 375163 h 546895"/>
                  <a:gd name="connsiteX56" fmla="*/ 153399 w 583572"/>
                  <a:gd name="connsiteY56" fmla="*/ 359734 h 546895"/>
                  <a:gd name="connsiteX57" fmla="*/ 173245 w 583572"/>
                  <a:gd name="connsiteY57" fmla="*/ 329167 h 546895"/>
                  <a:gd name="connsiteX58" fmla="*/ 233833 w 583572"/>
                  <a:gd name="connsiteY58" fmla="*/ 288934 h 546895"/>
                  <a:gd name="connsiteX59" fmla="*/ 195907 w 583572"/>
                  <a:gd name="connsiteY59" fmla="*/ 353210 h 546895"/>
                  <a:gd name="connsiteX60" fmla="*/ 359968 w 583572"/>
                  <a:gd name="connsiteY60" fmla="*/ 357455 h 546895"/>
                  <a:gd name="connsiteX61" fmla="*/ 360816 w 583572"/>
                  <a:gd name="connsiteY61" fmla="*/ 372884 h 546895"/>
                  <a:gd name="connsiteX62" fmla="*/ 346272 w 583572"/>
                  <a:gd name="connsiteY62" fmla="*/ 371985 h 546895"/>
                  <a:gd name="connsiteX63" fmla="*/ 317460 w 583572"/>
                  <a:gd name="connsiteY63" fmla="*/ 350931 h 546895"/>
                  <a:gd name="connsiteX64" fmla="*/ 279536 w 583572"/>
                  <a:gd name="connsiteY64" fmla="*/ 286657 h 546895"/>
                  <a:gd name="connsiteX65" fmla="*/ 340121 w 583572"/>
                  <a:gd name="connsiteY65" fmla="*/ 326888 h 546895"/>
                  <a:gd name="connsiteX66" fmla="*/ 359968 w 583572"/>
                  <a:gd name="connsiteY66" fmla="*/ 357455 h 546895"/>
                  <a:gd name="connsiteX0" fmla="*/ 633009 w 633009"/>
                  <a:gd name="connsiteY0" fmla="*/ 270508 h 546895"/>
                  <a:gd name="connsiteX1" fmla="*/ 341730 w 633009"/>
                  <a:gd name="connsiteY1" fmla="*/ 264902 h 546895"/>
                  <a:gd name="connsiteX2" fmla="*/ 400951 w 633009"/>
                  <a:gd name="connsiteY2" fmla="*/ 224475 h 546895"/>
                  <a:gd name="connsiteX3" fmla="*/ 424475 w 633009"/>
                  <a:gd name="connsiteY3" fmla="*/ 187868 h 546895"/>
                  <a:gd name="connsiteX4" fmla="*/ 421645 w 633009"/>
                  <a:gd name="connsiteY4" fmla="*/ 154310 h 546895"/>
                  <a:gd name="connsiteX5" fmla="*/ 390012 w 633009"/>
                  <a:gd name="connsiteY5" fmla="*/ 151306 h 546895"/>
                  <a:gd name="connsiteX6" fmla="*/ 355504 w 633009"/>
                  <a:gd name="connsiteY6" fmla="*/ 176263 h 546895"/>
                  <a:gd name="connsiteX7" fmla="*/ 315250 w 633009"/>
                  <a:gd name="connsiteY7" fmla="*/ 243514 h 546895"/>
                  <a:gd name="connsiteX8" fmla="*/ 315250 w 633009"/>
                  <a:gd name="connsiteY8" fmla="*/ 0 h 546895"/>
                  <a:gd name="connsiteX9" fmla="*/ 299140 w 633009"/>
                  <a:gd name="connsiteY9" fmla="*/ 0 h 546895"/>
                  <a:gd name="connsiteX10" fmla="*/ 299140 w 633009"/>
                  <a:gd name="connsiteY10" fmla="*/ 245738 h 546895"/>
                  <a:gd name="connsiteX11" fmla="*/ 256737 w 633009"/>
                  <a:gd name="connsiteY11" fmla="*/ 173986 h 546895"/>
                  <a:gd name="connsiteX12" fmla="*/ 222229 w 633009"/>
                  <a:gd name="connsiteY12" fmla="*/ 149029 h 546895"/>
                  <a:gd name="connsiteX13" fmla="*/ 190597 w 633009"/>
                  <a:gd name="connsiteY13" fmla="*/ 152032 h 546895"/>
                  <a:gd name="connsiteX14" fmla="*/ 211291 w 633009"/>
                  <a:gd name="connsiteY14" fmla="*/ 222198 h 546895"/>
                  <a:gd name="connsiteX15" fmla="*/ 274684 w 633009"/>
                  <a:gd name="connsiteY15" fmla="*/ 264903 h 546895"/>
                  <a:gd name="connsiteX16" fmla="*/ 49437 w 633009"/>
                  <a:gd name="connsiteY16" fmla="*/ 264903 h 546895"/>
                  <a:gd name="connsiteX17" fmla="*/ 0 w 633009"/>
                  <a:gd name="connsiteY17" fmla="*/ 296318 h 546895"/>
                  <a:gd name="connsiteX18" fmla="*/ 261014 w 633009"/>
                  <a:gd name="connsiteY18" fmla="*/ 281994 h 546895"/>
                  <a:gd name="connsiteX19" fmla="*/ 211290 w 633009"/>
                  <a:gd name="connsiteY19" fmla="*/ 317084 h 546895"/>
                  <a:gd name="connsiteX20" fmla="*/ 187767 w 633009"/>
                  <a:gd name="connsiteY20" fmla="*/ 353692 h 546895"/>
                  <a:gd name="connsiteX21" fmla="*/ 190597 w 633009"/>
                  <a:gd name="connsiteY21" fmla="*/ 387250 h 546895"/>
                  <a:gd name="connsiteX22" fmla="*/ 206579 w 633009"/>
                  <a:gd name="connsiteY22" fmla="*/ 393653 h 546895"/>
                  <a:gd name="connsiteX23" fmla="*/ 222229 w 633009"/>
                  <a:gd name="connsiteY23" fmla="*/ 390253 h 546895"/>
                  <a:gd name="connsiteX24" fmla="*/ 256737 w 633009"/>
                  <a:gd name="connsiteY24" fmla="*/ 365296 h 546895"/>
                  <a:gd name="connsiteX25" fmla="*/ 299140 w 633009"/>
                  <a:gd name="connsiteY25" fmla="*/ 293544 h 546895"/>
                  <a:gd name="connsiteX26" fmla="*/ 299140 w 633009"/>
                  <a:gd name="connsiteY26" fmla="*/ 546895 h 546895"/>
                  <a:gd name="connsiteX27" fmla="*/ 315250 w 633009"/>
                  <a:gd name="connsiteY27" fmla="*/ 546895 h 546895"/>
                  <a:gd name="connsiteX28" fmla="*/ 315250 w 633009"/>
                  <a:gd name="connsiteY28" fmla="*/ 295765 h 546895"/>
                  <a:gd name="connsiteX29" fmla="*/ 355504 w 633009"/>
                  <a:gd name="connsiteY29" fmla="*/ 363016 h 546895"/>
                  <a:gd name="connsiteX30" fmla="*/ 390012 w 633009"/>
                  <a:gd name="connsiteY30" fmla="*/ 387973 h 546895"/>
                  <a:gd name="connsiteX31" fmla="*/ 405663 w 633009"/>
                  <a:gd name="connsiteY31" fmla="*/ 391373 h 546895"/>
                  <a:gd name="connsiteX32" fmla="*/ 421645 w 633009"/>
                  <a:gd name="connsiteY32" fmla="*/ 384970 h 546895"/>
                  <a:gd name="connsiteX33" fmla="*/ 424475 w 633009"/>
                  <a:gd name="connsiteY33" fmla="*/ 351412 h 546895"/>
                  <a:gd name="connsiteX34" fmla="*/ 400951 w 633009"/>
                  <a:gd name="connsiteY34" fmla="*/ 314804 h 546895"/>
                  <a:gd name="connsiteX35" fmla="*/ 355163 w 633009"/>
                  <a:gd name="connsiteY35" fmla="*/ 281993 h 546895"/>
                  <a:gd name="connsiteX36" fmla="*/ 619750 w 633009"/>
                  <a:gd name="connsiteY36" fmla="*/ 289972 h 546895"/>
                  <a:gd name="connsiteX37" fmla="*/ 633009 w 633009"/>
                  <a:gd name="connsiteY37" fmla="*/ 270508 h 546895"/>
                  <a:gd name="connsiteX38" fmla="*/ 366897 w 633009"/>
                  <a:gd name="connsiteY38" fmla="*/ 188347 h 546895"/>
                  <a:gd name="connsiteX39" fmla="*/ 395709 w 633009"/>
                  <a:gd name="connsiteY39" fmla="*/ 167293 h 546895"/>
                  <a:gd name="connsiteX40" fmla="*/ 405611 w 633009"/>
                  <a:gd name="connsiteY40" fmla="*/ 165011 h 546895"/>
                  <a:gd name="connsiteX41" fmla="*/ 410253 w 633009"/>
                  <a:gd name="connsiteY41" fmla="*/ 166394 h 546895"/>
                  <a:gd name="connsiteX42" fmla="*/ 409405 w 633009"/>
                  <a:gd name="connsiteY42" fmla="*/ 181823 h 546895"/>
                  <a:gd name="connsiteX43" fmla="*/ 389559 w 633009"/>
                  <a:gd name="connsiteY43" fmla="*/ 212390 h 546895"/>
                  <a:gd name="connsiteX44" fmla="*/ 328974 w 633009"/>
                  <a:gd name="connsiteY44" fmla="*/ 252621 h 546895"/>
                  <a:gd name="connsiteX45" fmla="*/ 366897 w 633009"/>
                  <a:gd name="connsiteY45" fmla="*/ 188347 h 546895"/>
                  <a:gd name="connsiteX46" fmla="*/ 201988 w 633009"/>
                  <a:gd name="connsiteY46" fmla="*/ 164115 h 546895"/>
                  <a:gd name="connsiteX47" fmla="*/ 206630 w 633009"/>
                  <a:gd name="connsiteY47" fmla="*/ 162732 h 546895"/>
                  <a:gd name="connsiteX48" fmla="*/ 216532 w 633009"/>
                  <a:gd name="connsiteY48" fmla="*/ 165014 h 546895"/>
                  <a:gd name="connsiteX49" fmla="*/ 245344 w 633009"/>
                  <a:gd name="connsiteY49" fmla="*/ 186069 h 546895"/>
                  <a:gd name="connsiteX50" fmla="*/ 283268 w 633009"/>
                  <a:gd name="connsiteY50" fmla="*/ 250342 h 546895"/>
                  <a:gd name="connsiteX51" fmla="*/ 222683 w 633009"/>
                  <a:gd name="connsiteY51" fmla="*/ 210111 h 546895"/>
                  <a:gd name="connsiteX52" fmla="*/ 201988 w 633009"/>
                  <a:gd name="connsiteY52" fmla="*/ 164115 h 546895"/>
                  <a:gd name="connsiteX53" fmla="*/ 245344 w 633009"/>
                  <a:gd name="connsiteY53" fmla="*/ 353210 h 546895"/>
                  <a:gd name="connsiteX54" fmla="*/ 216532 w 633009"/>
                  <a:gd name="connsiteY54" fmla="*/ 374264 h 546895"/>
                  <a:gd name="connsiteX55" fmla="*/ 201988 w 633009"/>
                  <a:gd name="connsiteY55" fmla="*/ 375163 h 546895"/>
                  <a:gd name="connsiteX56" fmla="*/ 202836 w 633009"/>
                  <a:gd name="connsiteY56" fmla="*/ 359734 h 546895"/>
                  <a:gd name="connsiteX57" fmla="*/ 222682 w 633009"/>
                  <a:gd name="connsiteY57" fmla="*/ 329167 h 546895"/>
                  <a:gd name="connsiteX58" fmla="*/ 283270 w 633009"/>
                  <a:gd name="connsiteY58" fmla="*/ 288934 h 546895"/>
                  <a:gd name="connsiteX59" fmla="*/ 245344 w 633009"/>
                  <a:gd name="connsiteY59" fmla="*/ 353210 h 546895"/>
                  <a:gd name="connsiteX60" fmla="*/ 409405 w 633009"/>
                  <a:gd name="connsiteY60" fmla="*/ 357455 h 546895"/>
                  <a:gd name="connsiteX61" fmla="*/ 410253 w 633009"/>
                  <a:gd name="connsiteY61" fmla="*/ 372884 h 546895"/>
                  <a:gd name="connsiteX62" fmla="*/ 395709 w 633009"/>
                  <a:gd name="connsiteY62" fmla="*/ 371985 h 546895"/>
                  <a:gd name="connsiteX63" fmla="*/ 366897 w 633009"/>
                  <a:gd name="connsiteY63" fmla="*/ 350931 h 546895"/>
                  <a:gd name="connsiteX64" fmla="*/ 328973 w 633009"/>
                  <a:gd name="connsiteY64" fmla="*/ 286657 h 546895"/>
                  <a:gd name="connsiteX65" fmla="*/ 389558 w 633009"/>
                  <a:gd name="connsiteY65" fmla="*/ 326888 h 546895"/>
                  <a:gd name="connsiteX66" fmla="*/ 409405 w 633009"/>
                  <a:gd name="connsiteY66" fmla="*/ 357455 h 546895"/>
                  <a:gd name="connsiteX0" fmla="*/ 650958 w 650958"/>
                  <a:gd name="connsiteY0" fmla="*/ 270508 h 546895"/>
                  <a:gd name="connsiteX1" fmla="*/ 359679 w 650958"/>
                  <a:gd name="connsiteY1" fmla="*/ 264902 h 546895"/>
                  <a:gd name="connsiteX2" fmla="*/ 418900 w 650958"/>
                  <a:gd name="connsiteY2" fmla="*/ 224475 h 546895"/>
                  <a:gd name="connsiteX3" fmla="*/ 442424 w 650958"/>
                  <a:gd name="connsiteY3" fmla="*/ 187868 h 546895"/>
                  <a:gd name="connsiteX4" fmla="*/ 439594 w 650958"/>
                  <a:gd name="connsiteY4" fmla="*/ 154310 h 546895"/>
                  <a:gd name="connsiteX5" fmla="*/ 407961 w 650958"/>
                  <a:gd name="connsiteY5" fmla="*/ 151306 h 546895"/>
                  <a:gd name="connsiteX6" fmla="*/ 373453 w 650958"/>
                  <a:gd name="connsiteY6" fmla="*/ 176263 h 546895"/>
                  <a:gd name="connsiteX7" fmla="*/ 333199 w 650958"/>
                  <a:gd name="connsiteY7" fmla="*/ 243514 h 546895"/>
                  <a:gd name="connsiteX8" fmla="*/ 333199 w 650958"/>
                  <a:gd name="connsiteY8" fmla="*/ 0 h 546895"/>
                  <a:gd name="connsiteX9" fmla="*/ 317089 w 650958"/>
                  <a:gd name="connsiteY9" fmla="*/ 0 h 546895"/>
                  <a:gd name="connsiteX10" fmla="*/ 317089 w 650958"/>
                  <a:gd name="connsiteY10" fmla="*/ 245738 h 546895"/>
                  <a:gd name="connsiteX11" fmla="*/ 274686 w 650958"/>
                  <a:gd name="connsiteY11" fmla="*/ 173986 h 546895"/>
                  <a:gd name="connsiteX12" fmla="*/ 240178 w 650958"/>
                  <a:gd name="connsiteY12" fmla="*/ 149029 h 546895"/>
                  <a:gd name="connsiteX13" fmla="*/ 208546 w 650958"/>
                  <a:gd name="connsiteY13" fmla="*/ 152032 h 546895"/>
                  <a:gd name="connsiteX14" fmla="*/ 229240 w 650958"/>
                  <a:gd name="connsiteY14" fmla="*/ 222198 h 546895"/>
                  <a:gd name="connsiteX15" fmla="*/ 292633 w 650958"/>
                  <a:gd name="connsiteY15" fmla="*/ 264903 h 546895"/>
                  <a:gd name="connsiteX16" fmla="*/ 0 w 650958"/>
                  <a:gd name="connsiteY16" fmla="*/ 278335 h 546895"/>
                  <a:gd name="connsiteX17" fmla="*/ 17949 w 650958"/>
                  <a:gd name="connsiteY17" fmla="*/ 296318 h 546895"/>
                  <a:gd name="connsiteX18" fmla="*/ 278963 w 650958"/>
                  <a:gd name="connsiteY18" fmla="*/ 281994 h 546895"/>
                  <a:gd name="connsiteX19" fmla="*/ 229239 w 650958"/>
                  <a:gd name="connsiteY19" fmla="*/ 317084 h 546895"/>
                  <a:gd name="connsiteX20" fmla="*/ 205716 w 650958"/>
                  <a:gd name="connsiteY20" fmla="*/ 353692 h 546895"/>
                  <a:gd name="connsiteX21" fmla="*/ 208546 w 650958"/>
                  <a:gd name="connsiteY21" fmla="*/ 387250 h 546895"/>
                  <a:gd name="connsiteX22" fmla="*/ 224528 w 650958"/>
                  <a:gd name="connsiteY22" fmla="*/ 393653 h 546895"/>
                  <a:gd name="connsiteX23" fmla="*/ 240178 w 650958"/>
                  <a:gd name="connsiteY23" fmla="*/ 390253 h 546895"/>
                  <a:gd name="connsiteX24" fmla="*/ 274686 w 650958"/>
                  <a:gd name="connsiteY24" fmla="*/ 365296 h 546895"/>
                  <a:gd name="connsiteX25" fmla="*/ 317089 w 650958"/>
                  <a:gd name="connsiteY25" fmla="*/ 293544 h 546895"/>
                  <a:gd name="connsiteX26" fmla="*/ 317089 w 650958"/>
                  <a:gd name="connsiteY26" fmla="*/ 546895 h 546895"/>
                  <a:gd name="connsiteX27" fmla="*/ 333199 w 650958"/>
                  <a:gd name="connsiteY27" fmla="*/ 546895 h 546895"/>
                  <a:gd name="connsiteX28" fmla="*/ 333199 w 650958"/>
                  <a:gd name="connsiteY28" fmla="*/ 295765 h 546895"/>
                  <a:gd name="connsiteX29" fmla="*/ 373453 w 650958"/>
                  <a:gd name="connsiteY29" fmla="*/ 363016 h 546895"/>
                  <a:gd name="connsiteX30" fmla="*/ 407961 w 650958"/>
                  <a:gd name="connsiteY30" fmla="*/ 387973 h 546895"/>
                  <a:gd name="connsiteX31" fmla="*/ 423612 w 650958"/>
                  <a:gd name="connsiteY31" fmla="*/ 391373 h 546895"/>
                  <a:gd name="connsiteX32" fmla="*/ 439594 w 650958"/>
                  <a:gd name="connsiteY32" fmla="*/ 384970 h 546895"/>
                  <a:gd name="connsiteX33" fmla="*/ 442424 w 650958"/>
                  <a:gd name="connsiteY33" fmla="*/ 351412 h 546895"/>
                  <a:gd name="connsiteX34" fmla="*/ 418900 w 650958"/>
                  <a:gd name="connsiteY34" fmla="*/ 314804 h 546895"/>
                  <a:gd name="connsiteX35" fmla="*/ 373112 w 650958"/>
                  <a:gd name="connsiteY35" fmla="*/ 281993 h 546895"/>
                  <a:gd name="connsiteX36" fmla="*/ 637699 w 650958"/>
                  <a:gd name="connsiteY36" fmla="*/ 289972 h 546895"/>
                  <a:gd name="connsiteX37" fmla="*/ 650958 w 650958"/>
                  <a:gd name="connsiteY37" fmla="*/ 270508 h 546895"/>
                  <a:gd name="connsiteX38" fmla="*/ 384846 w 650958"/>
                  <a:gd name="connsiteY38" fmla="*/ 188347 h 546895"/>
                  <a:gd name="connsiteX39" fmla="*/ 413658 w 650958"/>
                  <a:gd name="connsiteY39" fmla="*/ 167293 h 546895"/>
                  <a:gd name="connsiteX40" fmla="*/ 423560 w 650958"/>
                  <a:gd name="connsiteY40" fmla="*/ 165011 h 546895"/>
                  <a:gd name="connsiteX41" fmla="*/ 428202 w 650958"/>
                  <a:gd name="connsiteY41" fmla="*/ 166394 h 546895"/>
                  <a:gd name="connsiteX42" fmla="*/ 427354 w 650958"/>
                  <a:gd name="connsiteY42" fmla="*/ 181823 h 546895"/>
                  <a:gd name="connsiteX43" fmla="*/ 407508 w 650958"/>
                  <a:gd name="connsiteY43" fmla="*/ 212390 h 546895"/>
                  <a:gd name="connsiteX44" fmla="*/ 346923 w 650958"/>
                  <a:gd name="connsiteY44" fmla="*/ 252621 h 546895"/>
                  <a:gd name="connsiteX45" fmla="*/ 384846 w 650958"/>
                  <a:gd name="connsiteY45" fmla="*/ 188347 h 546895"/>
                  <a:gd name="connsiteX46" fmla="*/ 219937 w 650958"/>
                  <a:gd name="connsiteY46" fmla="*/ 164115 h 546895"/>
                  <a:gd name="connsiteX47" fmla="*/ 224579 w 650958"/>
                  <a:gd name="connsiteY47" fmla="*/ 162732 h 546895"/>
                  <a:gd name="connsiteX48" fmla="*/ 234481 w 650958"/>
                  <a:gd name="connsiteY48" fmla="*/ 165014 h 546895"/>
                  <a:gd name="connsiteX49" fmla="*/ 263293 w 650958"/>
                  <a:gd name="connsiteY49" fmla="*/ 186069 h 546895"/>
                  <a:gd name="connsiteX50" fmla="*/ 301217 w 650958"/>
                  <a:gd name="connsiteY50" fmla="*/ 250342 h 546895"/>
                  <a:gd name="connsiteX51" fmla="*/ 240632 w 650958"/>
                  <a:gd name="connsiteY51" fmla="*/ 210111 h 546895"/>
                  <a:gd name="connsiteX52" fmla="*/ 219937 w 650958"/>
                  <a:gd name="connsiteY52" fmla="*/ 164115 h 546895"/>
                  <a:gd name="connsiteX53" fmla="*/ 263293 w 650958"/>
                  <a:gd name="connsiteY53" fmla="*/ 353210 h 546895"/>
                  <a:gd name="connsiteX54" fmla="*/ 234481 w 650958"/>
                  <a:gd name="connsiteY54" fmla="*/ 374264 h 546895"/>
                  <a:gd name="connsiteX55" fmla="*/ 219937 w 650958"/>
                  <a:gd name="connsiteY55" fmla="*/ 375163 h 546895"/>
                  <a:gd name="connsiteX56" fmla="*/ 220785 w 650958"/>
                  <a:gd name="connsiteY56" fmla="*/ 359734 h 546895"/>
                  <a:gd name="connsiteX57" fmla="*/ 240631 w 650958"/>
                  <a:gd name="connsiteY57" fmla="*/ 329167 h 546895"/>
                  <a:gd name="connsiteX58" fmla="*/ 301219 w 650958"/>
                  <a:gd name="connsiteY58" fmla="*/ 288934 h 546895"/>
                  <a:gd name="connsiteX59" fmla="*/ 263293 w 650958"/>
                  <a:gd name="connsiteY59" fmla="*/ 353210 h 546895"/>
                  <a:gd name="connsiteX60" fmla="*/ 427354 w 650958"/>
                  <a:gd name="connsiteY60" fmla="*/ 357455 h 546895"/>
                  <a:gd name="connsiteX61" fmla="*/ 428202 w 650958"/>
                  <a:gd name="connsiteY61" fmla="*/ 372884 h 546895"/>
                  <a:gd name="connsiteX62" fmla="*/ 413658 w 650958"/>
                  <a:gd name="connsiteY62" fmla="*/ 371985 h 546895"/>
                  <a:gd name="connsiteX63" fmla="*/ 384846 w 650958"/>
                  <a:gd name="connsiteY63" fmla="*/ 350931 h 546895"/>
                  <a:gd name="connsiteX64" fmla="*/ 346922 w 650958"/>
                  <a:gd name="connsiteY64" fmla="*/ 286657 h 546895"/>
                  <a:gd name="connsiteX65" fmla="*/ 407507 w 650958"/>
                  <a:gd name="connsiteY65" fmla="*/ 326888 h 546895"/>
                  <a:gd name="connsiteX66" fmla="*/ 427354 w 650958"/>
                  <a:gd name="connsiteY66" fmla="*/ 357455 h 546895"/>
                  <a:gd name="connsiteX0" fmla="*/ 650958 w 650958"/>
                  <a:gd name="connsiteY0" fmla="*/ 270508 h 560884"/>
                  <a:gd name="connsiteX1" fmla="*/ 359679 w 650958"/>
                  <a:gd name="connsiteY1" fmla="*/ 264902 h 560884"/>
                  <a:gd name="connsiteX2" fmla="*/ 418900 w 650958"/>
                  <a:gd name="connsiteY2" fmla="*/ 224475 h 560884"/>
                  <a:gd name="connsiteX3" fmla="*/ 442424 w 650958"/>
                  <a:gd name="connsiteY3" fmla="*/ 187868 h 560884"/>
                  <a:gd name="connsiteX4" fmla="*/ 439594 w 650958"/>
                  <a:gd name="connsiteY4" fmla="*/ 154310 h 560884"/>
                  <a:gd name="connsiteX5" fmla="*/ 407961 w 650958"/>
                  <a:gd name="connsiteY5" fmla="*/ 151306 h 560884"/>
                  <a:gd name="connsiteX6" fmla="*/ 373453 w 650958"/>
                  <a:gd name="connsiteY6" fmla="*/ 176263 h 560884"/>
                  <a:gd name="connsiteX7" fmla="*/ 333199 w 650958"/>
                  <a:gd name="connsiteY7" fmla="*/ 243514 h 560884"/>
                  <a:gd name="connsiteX8" fmla="*/ 333199 w 650958"/>
                  <a:gd name="connsiteY8" fmla="*/ 0 h 560884"/>
                  <a:gd name="connsiteX9" fmla="*/ 317089 w 650958"/>
                  <a:gd name="connsiteY9" fmla="*/ 0 h 560884"/>
                  <a:gd name="connsiteX10" fmla="*/ 317089 w 650958"/>
                  <a:gd name="connsiteY10" fmla="*/ 245738 h 560884"/>
                  <a:gd name="connsiteX11" fmla="*/ 274686 w 650958"/>
                  <a:gd name="connsiteY11" fmla="*/ 173986 h 560884"/>
                  <a:gd name="connsiteX12" fmla="*/ 240178 w 650958"/>
                  <a:gd name="connsiteY12" fmla="*/ 149029 h 560884"/>
                  <a:gd name="connsiteX13" fmla="*/ 208546 w 650958"/>
                  <a:gd name="connsiteY13" fmla="*/ 152032 h 560884"/>
                  <a:gd name="connsiteX14" fmla="*/ 229240 w 650958"/>
                  <a:gd name="connsiteY14" fmla="*/ 222198 h 560884"/>
                  <a:gd name="connsiteX15" fmla="*/ 292633 w 650958"/>
                  <a:gd name="connsiteY15" fmla="*/ 264903 h 560884"/>
                  <a:gd name="connsiteX16" fmla="*/ 0 w 650958"/>
                  <a:gd name="connsiteY16" fmla="*/ 278335 h 560884"/>
                  <a:gd name="connsiteX17" fmla="*/ 17949 w 650958"/>
                  <a:gd name="connsiteY17" fmla="*/ 296318 h 560884"/>
                  <a:gd name="connsiteX18" fmla="*/ 278963 w 650958"/>
                  <a:gd name="connsiteY18" fmla="*/ 281994 h 560884"/>
                  <a:gd name="connsiteX19" fmla="*/ 229239 w 650958"/>
                  <a:gd name="connsiteY19" fmla="*/ 317084 h 560884"/>
                  <a:gd name="connsiteX20" fmla="*/ 205716 w 650958"/>
                  <a:gd name="connsiteY20" fmla="*/ 353692 h 560884"/>
                  <a:gd name="connsiteX21" fmla="*/ 208546 w 650958"/>
                  <a:gd name="connsiteY21" fmla="*/ 387250 h 560884"/>
                  <a:gd name="connsiteX22" fmla="*/ 224528 w 650958"/>
                  <a:gd name="connsiteY22" fmla="*/ 393653 h 560884"/>
                  <a:gd name="connsiteX23" fmla="*/ 240178 w 650958"/>
                  <a:gd name="connsiteY23" fmla="*/ 390253 h 560884"/>
                  <a:gd name="connsiteX24" fmla="*/ 274686 w 650958"/>
                  <a:gd name="connsiteY24" fmla="*/ 365296 h 560884"/>
                  <a:gd name="connsiteX25" fmla="*/ 317089 w 650958"/>
                  <a:gd name="connsiteY25" fmla="*/ 293544 h 560884"/>
                  <a:gd name="connsiteX26" fmla="*/ 277171 w 650958"/>
                  <a:gd name="connsiteY26" fmla="*/ 560884 h 560884"/>
                  <a:gd name="connsiteX27" fmla="*/ 333199 w 650958"/>
                  <a:gd name="connsiteY27" fmla="*/ 546895 h 560884"/>
                  <a:gd name="connsiteX28" fmla="*/ 333199 w 650958"/>
                  <a:gd name="connsiteY28" fmla="*/ 295765 h 560884"/>
                  <a:gd name="connsiteX29" fmla="*/ 373453 w 650958"/>
                  <a:gd name="connsiteY29" fmla="*/ 363016 h 560884"/>
                  <a:gd name="connsiteX30" fmla="*/ 407961 w 650958"/>
                  <a:gd name="connsiteY30" fmla="*/ 387973 h 560884"/>
                  <a:gd name="connsiteX31" fmla="*/ 423612 w 650958"/>
                  <a:gd name="connsiteY31" fmla="*/ 391373 h 560884"/>
                  <a:gd name="connsiteX32" fmla="*/ 439594 w 650958"/>
                  <a:gd name="connsiteY32" fmla="*/ 384970 h 560884"/>
                  <a:gd name="connsiteX33" fmla="*/ 442424 w 650958"/>
                  <a:gd name="connsiteY33" fmla="*/ 351412 h 560884"/>
                  <a:gd name="connsiteX34" fmla="*/ 418900 w 650958"/>
                  <a:gd name="connsiteY34" fmla="*/ 314804 h 560884"/>
                  <a:gd name="connsiteX35" fmla="*/ 373112 w 650958"/>
                  <a:gd name="connsiteY35" fmla="*/ 281993 h 560884"/>
                  <a:gd name="connsiteX36" fmla="*/ 637699 w 650958"/>
                  <a:gd name="connsiteY36" fmla="*/ 289972 h 560884"/>
                  <a:gd name="connsiteX37" fmla="*/ 650958 w 650958"/>
                  <a:gd name="connsiteY37" fmla="*/ 270508 h 560884"/>
                  <a:gd name="connsiteX38" fmla="*/ 384846 w 650958"/>
                  <a:gd name="connsiteY38" fmla="*/ 188347 h 560884"/>
                  <a:gd name="connsiteX39" fmla="*/ 413658 w 650958"/>
                  <a:gd name="connsiteY39" fmla="*/ 167293 h 560884"/>
                  <a:gd name="connsiteX40" fmla="*/ 423560 w 650958"/>
                  <a:gd name="connsiteY40" fmla="*/ 165011 h 560884"/>
                  <a:gd name="connsiteX41" fmla="*/ 428202 w 650958"/>
                  <a:gd name="connsiteY41" fmla="*/ 166394 h 560884"/>
                  <a:gd name="connsiteX42" fmla="*/ 427354 w 650958"/>
                  <a:gd name="connsiteY42" fmla="*/ 181823 h 560884"/>
                  <a:gd name="connsiteX43" fmla="*/ 407508 w 650958"/>
                  <a:gd name="connsiteY43" fmla="*/ 212390 h 560884"/>
                  <a:gd name="connsiteX44" fmla="*/ 346923 w 650958"/>
                  <a:gd name="connsiteY44" fmla="*/ 252621 h 560884"/>
                  <a:gd name="connsiteX45" fmla="*/ 384846 w 650958"/>
                  <a:gd name="connsiteY45" fmla="*/ 188347 h 560884"/>
                  <a:gd name="connsiteX46" fmla="*/ 219937 w 650958"/>
                  <a:gd name="connsiteY46" fmla="*/ 164115 h 560884"/>
                  <a:gd name="connsiteX47" fmla="*/ 224579 w 650958"/>
                  <a:gd name="connsiteY47" fmla="*/ 162732 h 560884"/>
                  <a:gd name="connsiteX48" fmla="*/ 234481 w 650958"/>
                  <a:gd name="connsiteY48" fmla="*/ 165014 h 560884"/>
                  <a:gd name="connsiteX49" fmla="*/ 263293 w 650958"/>
                  <a:gd name="connsiteY49" fmla="*/ 186069 h 560884"/>
                  <a:gd name="connsiteX50" fmla="*/ 301217 w 650958"/>
                  <a:gd name="connsiteY50" fmla="*/ 250342 h 560884"/>
                  <a:gd name="connsiteX51" fmla="*/ 240632 w 650958"/>
                  <a:gd name="connsiteY51" fmla="*/ 210111 h 560884"/>
                  <a:gd name="connsiteX52" fmla="*/ 219937 w 650958"/>
                  <a:gd name="connsiteY52" fmla="*/ 164115 h 560884"/>
                  <a:gd name="connsiteX53" fmla="*/ 263293 w 650958"/>
                  <a:gd name="connsiteY53" fmla="*/ 353210 h 560884"/>
                  <a:gd name="connsiteX54" fmla="*/ 234481 w 650958"/>
                  <a:gd name="connsiteY54" fmla="*/ 374264 h 560884"/>
                  <a:gd name="connsiteX55" fmla="*/ 219937 w 650958"/>
                  <a:gd name="connsiteY55" fmla="*/ 375163 h 560884"/>
                  <a:gd name="connsiteX56" fmla="*/ 220785 w 650958"/>
                  <a:gd name="connsiteY56" fmla="*/ 359734 h 560884"/>
                  <a:gd name="connsiteX57" fmla="*/ 240631 w 650958"/>
                  <a:gd name="connsiteY57" fmla="*/ 329167 h 560884"/>
                  <a:gd name="connsiteX58" fmla="*/ 301219 w 650958"/>
                  <a:gd name="connsiteY58" fmla="*/ 288934 h 560884"/>
                  <a:gd name="connsiteX59" fmla="*/ 263293 w 650958"/>
                  <a:gd name="connsiteY59" fmla="*/ 353210 h 560884"/>
                  <a:gd name="connsiteX60" fmla="*/ 427354 w 650958"/>
                  <a:gd name="connsiteY60" fmla="*/ 357455 h 560884"/>
                  <a:gd name="connsiteX61" fmla="*/ 428202 w 650958"/>
                  <a:gd name="connsiteY61" fmla="*/ 372884 h 560884"/>
                  <a:gd name="connsiteX62" fmla="*/ 413658 w 650958"/>
                  <a:gd name="connsiteY62" fmla="*/ 371985 h 560884"/>
                  <a:gd name="connsiteX63" fmla="*/ 384846 w 650958"/>
                  <a:gd name="connsiteY63" fmla="*/ 350931 h 560884"/>
                  <a:gd name="connsiteX64" fmla="*/ 346922 w 650958"/>
                  <a:gd name="connsiteY64" fmla="*/ 286657 h 560884"/>
                  <a:gd name="connsiteX65" fmla="*/ 407507 w 650958"/>
                  <a:gd name="connsiteY65" fmla="*/ 326888 h 560884"/>
                  <a:gd name="connsiteX66" fmla="*/ 427354 w 650958"/>
                  <a:gd name="connsiteY66" fmla="*/ 357455 h 560884"/>
                  <a:gd name="connsiteX0" fmla="*/ 650958 w 650958"/>
                  <a:gd name="connsiteY0" fmla="*/ 270508 h 563814"/>
                  <a:gd name="connsiteX1" fmla="*/ 359679 w 650958"/>
                  <a:gd name="connsiteY1" fmla="*/ 264902 h 563814"/>
                  <a:gd name="connsiteX2" fmla="*/ 418900 w 650958"/>
                  <a:gd name="connsiteY2" fmla="*/ 224475 h 563814"/>
                  <a:gd name="connsiteX3" fmla="*/ 442424 w 650958"/>
                  <a:gd name="connsiteY3" fmla="*/ 187868 h 563814"/>
                  <a:gd name="connsiteX4" fmla="*/ 439594 w 650958"/>
                  <a:gd name="connsiteY4" fmla="*/ 154310 h 563814"/>
                  <a:gd name="connsiteX5" fmla="*/ 407961 w 650958"/>
                  <a:gd name="connsiteY5" fmla="*/ 151306 h 563814"/>
                  <a:gd name="connsiteX6" fmla="*/ 373453 w 650958"/>
                  <a:gd name="connsiteY6" fmla="*/ 176263 h 563814"/>
                  <a:gd name="connsiteX7" fmla="*/ 333199 w 650958"/>
                  <a:gd name="connsiteY7" fmla="*/ 243514 h 563814"/>
                  <a:gd name="connsiteX8" fmla="*/ 333199 w 650958"/>
                  <a:gd name="connsiteY8" fmla="*/ 0 h 563814"/>
                  <a:gd name="connsiteX9" fmla="*/ 317089 w 650958"/>
                  <a:gd name="connsiteY9" fmla="*/ 0 h 563814"/>
                  <a:gd name="connsiteX10" fmla="*/ 317089 w 650958"/>
                  <a:gd name="connsiteY10" fmla="*/ 245738 h 563814"/>
                  <a:gd name="connsiteX11" fmla="*/ 274686 w 650958"/>
                  <a:gd name="connsiteY11" fmla="*/ 173986 h 563814"/>
                  <a:gd name="connsiteX12" fmla="*/ 240178 w 650958"/>
                  <a:gd name="connsiteY12" fmla="*/ 149029 h 563814"/>
                  <a:gd name="connsiteX13" fmla="*/ 208546 w 650958"/>
                  <a:gd name="connsiteY13" fmla="*/ 152032 h 563814"/>
                  <a:gd name="connsiteX14" fmla="*/ 229240 w 650958"/>
                  <a:gd name="connsiteY14" fmla="*/ 222198 h 563814"/>
                  <a:gd name="connsiteX15" fmla="*/ 292633 w 650958"/>
                  <a:gd name="connsiteY15" fmla="*/ 264903 h 563814"/>
                  <a:gd name="connsiteX16" fmla="*/ 0 w 650958"/>
                  <a:gd name="connsiteY16" fmla="*/ 278335 h 563814"/>
                  <a:gd name="connsiteX17" fmla="*/ 17949 w 650958"/>
                  <a:gd name="connsiteY17" fmla="*/ 296318 h 563814"/>
                  <a:gd name="connsiteX18" fmla="*/ 278963 w 650958"/>
                  <a:gd name="connsiteY18" fmla="*/ 281994 h 563814"/>
                  <a:gd name="connsiteX19" fmla="*/ 229239 w 650958"/>
                  <a:gd name="connsiteY19" fmla="*/ 317084 h 563814"/>
                  <a:gd name="connsiteX20" fmla="*/ 205716 w 650958"/>
                  <a:gd name="connsiteY20" fmla="*/ 353692 h 563814"/>
                  <a:gd name="connsiteX21" fmla="*/ 208546 w 650958"/>
                  <a:gd name="connsiteY21" fmla="*/ 387250 h 563814"/>
                  <a:gd name="connsiteX22" fmla="*/ 224528 w 650958"/>
                  <a:gd name="connsiteY22" fmla="*/ 393653 h 563814"/>
                  <a:gd name="connsiteX23" fmla="*/ 240178 w 650958"/>
                  <a:gd name="connsiteY23" fmla="*/ 390253 h 563814"/>
                  <a:gd name="connsiteX24" fmla="*/ 274686 w 650958"/>
                  <a:gd name="connsiteY24" fmla="*/ 365296 h 563814"/>
                  <a:gd name="connsiteX25" fmla="*/ 317089 w 650958"/>
                  <a:gd name="connsiteY25" fmla="*/ 293544 h 563814"/>
                  <a:gd name="connsiteX26" fmla="*/ 277171 w 650958"/>
                  <a:gd name="connsiteY26" fmla="*/ 560884 h 563814"/>
                  <a:gd name="connsiteX27" fmla="*/ 307491 w 650958"/>
                  <a:gd name="connsiteY27" fmla="*/ 563814 h 563814"/>
                  <a:gd name="connsiteX28" fmla="*/ 333199 w 650958"/>
                  <a:gd name="connsiteY28" fmla="*/ 295765 h 563814"/>
                  <a:gd name="connsiteX29" fmla="*/ 373453 w 650958"/>
                  <a:gd name="connsiteY29" fmla="*/ 363016 h 563814"/>
                  <a:gd name="connsiteX30" fmla="*/ 407961 w 650958"/>
                  <a:gd name="connsiteY30" fmla="*/ 387973 h 563814"/>
                  <a:gd name="connsiteX31" fmla="*/ 423612 w 650958"/>
                  <a:gd name="connsiteY31" fmla="*/ 391373 h 563814"/>
                  <a:gd name="connsiteX32" fmla="*/ 439594 w 650958"/>
                  <a:gd name="connsiteY32" fmla="*/ 384970 h 563814"/>
                  <a:gd name="connsiteX33" fmla="*/ 442424 w 650958"/>
                  <a:gd name="connsiteY33" fmla="*/ 351412 h 563814"/>
                  <a:gd name="connsiteX34" fmla="*/ 418900 w 650958"/>
                  <a:gd name="connsiteY34" fmla="*/ 314804 h 563814"/>
                  <a:gd name="connsiteX35" fmla="*/ 373112 w 650958"/>
                  <a:gd name="connsiteY35" fmla="*/ 281993 h 563814"/>
                  <a:gd name="connsiteX36" fmla="*/ 637699 w 650958"/>
                  <a:gd name="connsiteY36" fmla="*/ 289972 h 563814"/>
                  <a:gd name="connsiteX37" fmla="*/ 650958 w 650958"/>
                  <a:gd name="connsiteY37" fmla="*/ 270508 h 563814"/>
                  <a:gd name="connsiteX38" fmla="*/ 384846 w 650958"/>
                  <a:gd name="connsiteY38" fmla="*/ 188347 h 563814"/>
                  <a:gd name="connsiteX39" fmla="*/ 413658 w 650958"/>
                  <a:gd name="connsiteY39" fmla="*/ 167293 h 563814"/>
                  <a:gd name="connsiteX40" fmla="*/ 423560 w 650958"/>
                  <a:gd name="connsiteY40" fmla="*/ 165011 h 563814"/>
                  <a:gd name="connsiteX41" fmla="*/ 428202 w 650958"/>
                  <a:gd name="connsiteY41" fmla="*/ 166394 h 563814"/>
                  <a:gd name="connsiteX42" fmla="*/ 427354 w 650958"/>
                  <a:gd name="connsiteY42" fmla="*/ 181823 h 563814"/>
                  <a:gd name="connsiteX43" fmla="*/ 407508 w 650958"/>
                  <a:gd name="connsiteY43" fmla="*/ 212390 h 563814"/>
                  <a:gd name="connsiteX44" fmla="*/ 346923 w 650958"/>
                  <a:gd name="connsiteY44" fmla="*/ 252621 h 563814"/>
                  <a:gd name="connsiteX45" fmla="*/ 384846 w 650958"/>
                  <a:gd name="connsiteY45" fmla="*/ 188347 h 563814"/>
                  <a:gd name="connsiteX46" fmla="*/ 219937 w 650958"/>
                  <a:gd name="connsiteY46" fmla="*/ 164115 h 563814"/>
                  <a:gd name="connsiteX47" fmla="*/ 224579 w 650958"/>
                  <a:gd name="connsiteY47" fmla="*/ 162732 h 563814"/>
                  <a:gd name="connsiteX48" fmla="*/ 234481 w 650958"/>
                  <a:gd name="connsiteY48" fmla="*/ 165014 h 563814"/>
                  <a:gd name="connsiteX49" fmla="*/ 263293 w 650958"/>
                  <a:gd name="connsiteY49" fmla="*/ 186069 h 563814"/>
                  <a:gd name="connsiteX50" fmla="*/ 301217 w 650958"/>
                  <a:gd name="connsiteY50" fmla="*/ 250342 h 563814"/>
                  <a:gd name="connsiteX51" fmla="*/ 240632 w 650958"/>
                  <a:gd name="connsiteY51" fmla="*/ 210111 h 563814"/>
                  <a:gd name="connsiteX52" fmla="*/ 219937 w 650958"/>
                  <a:gd name="connsiteY52" fmla="*/ 164115 h 563814"/>
                  <a:gd name="connsiteX53" fmla="*/ 263293 w 650958"/>
                  <a:gd name="connsiteY53" fmla="*/ 353210 h 563814"/>
                  <a:gd name="connsiteX54" fmla="*/ 234481 w 650958"/>
                  <a:gd name="connsiteY54" fmla="*/ 374264 h 563814"/>
                  <a:gd name="connsiteX55" fmla="*/ 219937 w 650958"/>
                  <a:gd name="connsiteY55" fmla="*/ 375163 h 563814"/>
                  <a:gd name="connsiteX56" fmla="*/ 220785 w 650958"/>
                  <a:gd name="connsiteY56" fmla="*/ 359734 h 563814"/>
                  <a:gd name="connsiteX57" fmla="*/ 240631 w 650958"/>
                  <a:gd name="connsiteY57" fmla="*/ 329167 h 563814"/>
                  <a:gd name="connsiteX58" fmla="*/ 301219 w 650958"/>
                  <a:gd name="connsiteY58" fmla="*/ 288934 h 563814"/>
                  <a:gd name="connsiteX59" fmla="*/ 263293 w 650958"/>
                  <a:gd name="connsiteY59" fmla="*/ 353210 h 563814"/>
                  <a:gd name="connsiteX60" fmla="*/ 427354 w 650958"/>
                  <a:gd name="connsiteY60" fmla="*/ 357455 h 563814"/>
                  <a:gd name="connsiteX61" fmla="*/ 428202 w 650958"/>
                  <a:gd name="connsiteY61" fmla="*/ 372884 h 563814"/>
                  <a:gd name="connsiteX62" fmla="*/ 413658 w 650958"/>
                  <a:gd name="connsiteY62" fmla="*/ 371985 h 563814"/>
                  <a:gd name="connsiteX63" fmla="*/ 384846 w 650958"/>
                  <a:gd name="connsiteY63" fmla="*/ 350931 h 563814"/>
                  <a:gd name="connsiteX64" fmla="*/ 346922 w 650958"/>
                  <a:gd name="connsiteY64" fmla="*/ 286657 h 563814"/>
                  <a:gd name="connsiteX65" fmla="*/ 407507 w 650958"/>
                  <a:gd name="connsiteY65" fmla="*/ 326888 h 563814"/>
                  <a:gd name="connsiteX66" fmla="*/ 427354 w 650958"/>
                  <a:gd name="connsiteY66" fmla="*/ 357455 h 563814"/>
                  <a:gd name="connsiteX0" fmla="*/ 650958 w 650958"/>
                  <a:gd name="connsiteY0" fmla="*/ 270508 h 560884"/>
                  <a:gd name="connsiteX1" fmla="*/ 359679 w 650958"/>
                  <a:gd name="connsiteY1" fmla="*/ 264902 h 560884"/>
                  <a:gd name="connsiteX2" fmla="*/ 418900 w 650958"/>
                  <a:gd name="connsiteY2" fmla="*/ 224475 h 560884"/>
                  <a:gd name="connsiteX3" fmla="*/ 442424 w 650958"/>
                  <a:gd name="connsiteY3" fmla="*/ 187868 h 560884"/>
                  <a:gd name="connsiteX4" fmla="*/ 439594 w 650958"/>
                  <a:gd name="connsiteY4" fmla="*/ 154310 h 560884"/>
                  <a:gd name="connsiteX5" fmla="*/ 407961 w 650958"/>
                  <a:gd name="connsiteY5" fmla="*/ 151306 h 560884"/>
                  <a:gd name="connsiteX6" fmla="*/ 373453 w 650958"/>
                  <a:gd name="connsiteY6" fmla="*/ 176263 h 560884"/>
                  <a:gd name="connsiteX7" fmla="*/ 333199 w 650958"/>
                  <a:gd name="connsiteY7" fmla="*/ 243514 h 560884"/>
                  <a:gd name="connsiteX8" fmla="*/ 333199 w 650958"/>
                  <a:gd name="connsiteY8" fmla="*/ 0 h 560884"/>
                  <a:gd name="connsiteX9" fmla="*/ 317089 w 650958"/>
                  <a:gd name="connsiteY9" fmla="*/ 0 h 560884"/>
                  <a:gd name="connsiteX10" fmla="*/ 317089 w 650958"/>
                  <a:gd name="connsiteY10" fmla="*/ 245738 h 560884"/>
                  <a:gd name="connsiteX11" fmla="*/ 274686 w 650958"/>
                  <a:gd name="connsiteY11" fmla="*/ 173986 h 560884"/>
                  <a:gd name="connsiteX12" fmla="*/ 240178 w 650958"/>
                  <a:gd name="connsiteY12" fmla="*/ 149029 h 560884"/>
                  <a:gd name="connsiteX13" fmla="*/ 208546 w 650958"/>
                  <a:gd name="connsiteY13" fmla="*/ 152032 h 560884"/>
                  <a:gd name="connsiteX14" fmla="*/ 229240 w 650958"/>
                  <a:gd name="connsiteY14" fmla="*/ 222198 h 560884"/>
                  <a:gd name="connsiteX15" fmla="*/ 292633 w 650958"/>
                  <a:gd name="connsiteY15" fmla="*/ 264903 h 560884"/>
                  <a:gd name="connsiteX16" fmla="*/ 0 w 650958"/>
                  <a:gd name="connsiteY16" fmla="*/ 278335 h 560884"/>
                  <a:gd name="connsiteX17" fmla="*/ 17949 w 650958"/>
                  <a:gd name="connsiteY17" fmla="*/ 296318 h 560884"/>
                  <a:gd name="connsiteX18" fmla="*/ 278963 w 650958"/>
                  <a:gd name="connsiteY18" fmla="*/ 281994 h 560884"/>
                  <a:gd name="connsiteX19" fmla="*/ 229239 w 650958"/>
                  <a:gd name="connsiteY19" fmla="*/ 317084 h 560884"/>
                  <a:gd name="connsiteX20" fmla="*/ 205716 w 650958"/>
                  <a:gd name="connsiteY20" fmla="*/ 353692 h 560884"/>
                  <a:gd name="connsiteX21" fmla="*/ 208546 w 650958"/>
                  <a:gd name="connsiteY21" fmla="*/ 387250 h 560884"/>
                  <a:gd name="connsiteX22" fmla="*/ 224528 w 650958"/>
                  <a:gd name="connsiteY22" fmla="*/ 393653 h 560884"/>
                  <a:gd name="connsiteX23" fmla="*/ 240178 w 650958"/>
                  <a:gd name="connsiteY23" fmla="*/ 390253 h 560884"/>
                  <a:gd name="connsiteX24" fmla="*/ 274686 w 650958"/>
                  <a:gd name="connsiteY24" fmla="*/ 365296 h 560884"/>
                  <a:gd name="connsiteX25" fmla="*/ 317089 w 650958"/>
                  <a:gd name="connsiteY25" fmla="*/ 293544 h 560884"/>
                  <a:gd name="connsiteX26" fmla="*/ 277171 w 650958"/>
                  <a:gd name="connsiteY26" fmla="*/ 560884 h 560884"/>
                  <a:gd name="connsiteX27" fmla="*/ 302801 w 650958"/>
                  <a:gd name="connsiteY27" fmla="*/ 560548 h 560884"/>
                  <a:gd name="connsiteX28" fmla="*/ 333199 w 650958"/>
                  <a:gd name="connsiteY28" fmla="*/ 295765 h 560884"/>
                  <a:gd name="connsiteX29" fmla="*/ 373453 w 650958"/>
                  <a:gd name="connsiteY29" fmla="*/ 363016 h 560884"/>
                  <a:gd name="connsiteX30" fmla="*/ 407961 w 650958"/>
                  <a:gd name="connsiteY30" fmla="*/ 387973 h 560884"/>
                  <a:gd name="connsiteX31" fmla="*/ 423612 w 650958"/>
                  <a:gd name="connsiteY31" fmla="*/ 391373 h 560884"/>
                  <a:gd name="connsiteX32" fmla="*/ 439594 w 650958"/>
                  <a:gd name="connsiteY32" fmla="*/ 384970 h 560884"/>
                  <a:gd name="connsiteX33" fmla="*/ 442424 w 650958"/>
                  <a:gd name="connsiteY33" fmla="*/ 351412 h 560884"/>
                  <a:gd name="connsiteX34" fmla="*/ 418900 w 650958"/>
                  <a:gd name="connsiteY34" fmla="*/ 314804 h 560884"/>
                  <a:gd name="connsiteX35" fmla="*/ 373112 w 650958"/>
                  <a:gd name="connsiteY35" fmla="*/ 281993 h 560884"/>
                  <a:gd name="connsiteX36" fmla="*/ 637699 w 650958"/>
                  <a:gd name="connsiteY36" fmla="*/ 289972 h 560884"/>
                  <a:gd name="connsiteX37" fmla="*/ 650958 w 650958"/>
                  <a:gd name="connsiteY37" fmla="*/ 270508 h 560884"/>
                  <a:gd name="connsiteX38" fmla="*/ 384846 w 650958"/>
                  <a:gd name="connsiteY38" fmla="*/ 188347 h 560884"/>
                  <a:gd name="connsiteX39" fmla="*/ 413658 w 650958"/>
                  <a:gd name="connsiteY39" fmla="*/ 167293 h 560884"/>
                  <a:gd name="connsiteX40" fmla="*/ 423560 w 650958"/>
                  <a:gd name="connsiteY40" fmla="*/ 165011 h 560884"/>
                  <a:gd name="connsiteX41" fmla="*/ 428202 w 650958"/>
                  <a:gd name="connsiteY41" fmla="*/ 166394 h 560884"/>
                  <a:gd name="connsiteX42" fmla="*/ 427354 w 650958"/>
                  <a:gd name="connsiteY42" fmla="*/ 181823 h 560884"/>
                  <a:gd name="connsiteX43" fmla="*/ 407508 w 650958"/>
                  <a:gd name="connsiteY43" fmla="*/ 212390 h 560884"/>
                  <a:gd name="connsiteX44" fmla="*/ 346923 w 650958"/>
                  <a:gd name="connsiteY44" fmla="*/ 252621 h 560884"/>
                  <a:gd name="connsiteX45" fmla="*/ 384846 w 650958"/>
                  <a:gd name="connsiteY45" fmla="*/ 188347 h 560884"/>
                  <a:gd name="connsiteX46" fmla="*/ 219937 w 650958"/>
                  <a:gd name="connsiteY46" fmla="*/ 164115 h 560884"/>
                  <a:gd name="connsiteX47" fmla="*/ 224579 w 650958"/>
                  <a:gd name="connsiteY47" fmla="*/ 162732 h 560884"/>
                  <a:gd name="connsiteX48" fmla="*/ 234481 w 650958"/>
                  <a:gd name="connsiteY48" fmla="*/ 165014 h 560884"/>
                  <a:gd name="connsiteX49" fmla="*/ 263293 w 650958"/>
                  <a:gd name="connsiteY49" fmla="*/ 186069 h 560884"/>
                  <a:gd name="connsiteX50" fmla="*/ 301217 w 650958"/>
                  <a:gd name="connsiteY50" fmla="*/ 250342 h 560884"/>
                  <a:gd name="connsiteX51" fmla="*/ 240632 w 650958"/>
                  <a:gd name="connsiteY51" fmla="*/ 210111 h 560884"/>
                  <a:gd name="connsiteX52" fmla="*/ 219937 w 650958"/>
                  <a:gd name="connsiteY52" fmla="*/ 164115 h 560884"/>
                  <a:gd name="connsiteX53" fmla="*/ 263293 w 650958"/>
                  <a:gd name="connsiteY53" fmla="*/ 353210 h 560884"/>
                  <a:gd name="connsiteX54" fmla="*/ 234481 w 650958"/>
                  <a:gd name="connsiteY54" fmla="*/ 374264 h 560884"/>
                  <a:gd name="connsiteX55" fmla="*/ 219937 w 650958"/>
                  <a:gd name="connsiteY55" fmla="*/ 375163 h 560884"/>
                  <a:gd name="connsiteX56" fmla="*/ 220785 w 650958"/>
                  <a:gd name="connsiteY56" fmla="*/ 359734 h 560884"/>
                  <a:gd name="connsiteX57" fmla="*/ 240631 w 650958"/>
                  <a:gd name="connsiteY57" fmla="*/ 329167 h 560884"/>
                  <a:gd name="connsiteX58" fmla="*/ 301219 w 650958"/>
                  <a:gd name="connsiteY58" fmla="*/ 288934 h 560884"/>
                  <a:gd name="connsiteX59" fmla="*/ 263293 w 650958"/>
                  <a:gd name="connsiteY59" fmla="*/ 353210 h 560884"/>
                  <a:gd name="connsiteX60" fmla="*/ 427354 w 650958"/>
                  <a:gd name="connsiteY60" fmla="*/ 357455 h 560884"/>
                  <a:gd name="connsiteX61" fmla="*/ 428202 w 650958"/>
                  <a:gd name="connsiteY61" fmla="*/ 372884 h 560884"/>
                  <a:gd name="connsiteX62" fmla="*/ 413658 w 650958"/>
                  <a:gd name="connsiteY62" fmla="*/ 371985 h 560884"/>
                  <a:gd name="connsiteX63" fmla="*/ 384846 w 650958"/>
                  <a:gd name="connsiteY63" fmla="*/ 350931 h 560884"/>
                  <a:gd name="connsiteX64" fmla="*/ 346922 w 650958"/>
                  <a:gd name="connsiteY64" fmla="*/ 286657 h 560884"/>
                  <a:gd name="connsiteX65" fmla="*/ 407507 w 650958"/>
                  <a:gd name="connsiteY65" fmla="*/ 326888 h 560884"/>
                  <a:gd name="connsiteX66" fmla="*/ 427354 w 650958"/>
                  <a:gd name="connsiteY66" fmla="*/ 357455 h 560884"/>
                  <a:gd name="connsiteX0" fmla="*/ 650958 w 650958"/>
                  <a:gd name="connsiteY0" fmla="*/ 342224 h 632600"/>
                  <a:gd name="connsiteX1" fmla="*/ 359679 w 650958"/>
                  <a:gd name="connsiteY1" fmla="*/ 336618 h 632600"/>
                  <a:gd name="connsiteX2" fmla="*/ 418900 w 650958"/>
                  <a:gd name="connsiteY2" fmla="*/ 296191 h 632600"/>
                  <a:gd name="connsiteX3" fmla="*/ 442424 w 650958"/>
                  <a:gd name="connsiteY3" fmla="*/ 259584 h 632600"/>
                  <a:gd name="connsiteX4" fmla="*/ 439594 w 650958"/>
                  <a:gd name="connsiteY4" fmla="*/ 226026 h 632600"/>
                  <a:gd name="connsiteX5" fmla="*/ 407961 w 650958"/>
                  <a:gd name="connsiteY5" fmla="*/ 223022 h 632600"/>
                  <a:gd name="connsiteX6" fmla="*/ 373453 w 650958"/>
                  <a:gd name="connsiteY6" fmla="*/ 247979 h 632600"/>
                  <a:gd name="connsiteX7" fmla="*/ 333199 w 650958"/>
                  <a:gd name="connsiteY7" fmla="*/ 315230 h 632600"/>
                  <a:gd name="connsiteX8" fmla="*/ 366886 w 650958"/>
                  <a:gd name="connsiteY8" fmla="*/ 0 h 632600"/>
                  <a:gd name="connsiteX9" fmla="*/ 317089 w 650958"/>
                  <a:gd name="connsiteY9" fmla="*/ 71716 h 632600"/>
                  <a:gd name="connsiteX10" fmla="*/ 317089 w 650958"/>
                  <a:gd name="connsiteY10" fmla="*/ 317454 h 632600"/>
                  <a:gd name="connsiteX11" fmla="*/ 274686 w 650958"/>
                  <a:gd name="connsiteY11" fmla="*/ 245702 h 632600"/>
                  <a:gd name="connsiteX12" fmla="*/ 240178 w 650958"/>
                  <a:gd name="connsiteY12" fmla="*/ 220745 h 632600"/>
                  <a:gd name="connsiteX13" fmla="*/ 208546 w 650958"/>
                  <a:gd name="connsiteY13" fmla="*/ 223748 h 632600"/>
                  <a:gd name="connsiteX14" fmla="*/ 229240 w 650958"/>
                  <a:gd name="connsiteY14" fmla="*/ 293914 h 632600"/>
                  <a:gd name="connsiteX15" fmla="*/ 292633 w 650958"/>
                  <a:gd name="connsiteY15" fmla="*/ 336619 h 632600"/>
                  <a:gd name="connsiteX16" fmla="*/ 0 w 650958"/>
                  <a:gd name="connsiteY16" fmla="*/ 350051 h 632600"/>
                  <a:gd name="connsiteX17" fmla="*/ 17949 w 650958"/>
                  <a:gd name="connsiteY17" fmla="*/ 368034 h 632600"/>
                  <a:gd name="connsiteX18" fmla="*/ 278963 w 650958"/>
                  <a:gd name="connsiteY18" fmla="*/ 353710 h 632600"/>
                  <a:gd name="connsiteX19" fmla="*/ 229239 w 650958"/>
                  <a:gd name="connsiteY19" fmla="*/ 388800 h 632600"/>
                  <a:gd name="connsiteX20" fmla="*/ 205716 w 650958"/>
                  <a:gd name="connsiteY20" fmla="*/ 425408 h 632600"/>
                  <a:gd name="connsiteX21" fmla="*/ 208546 w 650958"/>
                  <a:gd name="connsiteY21" fmla="*/ 458966 h 632600"/>
                  <a:gd name="connsiteX22" fmla="*/ 224528 w 650958"/>
                  <a:gd name="connsiteY22" fmla="*/ 465369 h 632600"/>
                  <a:gd name="connsiteX23" fmla="*/ 240178 w 650958"/>
                  <a:gd name="connsiteY23" fmla="*/ 461969 h 632600"/>
                  <a:gd name="connsiteX24" fmla="*/ 274686 w 650958"/>
                  <a:gd name="connsiteY24" fmla="*/ 437012 h 632600"/>
                  <a:gd name="connsiteX25" fmla="*/ 317089 w 650958"/>
                  <a:gd name="connsiteY25" fmla="*/ 365260 h 632600"/>
                  <a:gd name="connsiteX26" fmla="*/ 277171 w 650958"/>
                  <a:gd name="connsiteY26" fmla="*/ 632600 h 632600"/>
                  <a:gd name="connsiteX27" fmla="*/ 302801 w 650958"/>
                  <a:gd name="connsiteY27" fmla="*/ 632264 h 632600"/>
                  <a:gd name="connsiteX28" fmla="*/ 333199 w 650958"/>
                  <a:gd name="connsiteY28" fmla="*/ 367481 h 632600"/>
                  <a:gd name="connsiteX29" fmla="*/ 373453 w 650958"/>
                  <a:gd name="connsiteY29" fmla="*/ 434732 h 632600"/>
                  <a:gd name="connsiteX30" fmla="*/ 407961 w 650958"/>
                  <a:gd name="connsiteY30" fmla="*/ 459689 h 632600"/>
                  <a:gd name="connsiteX31" fmla="*/ 423612 w 650958"/>
                  <a:gd name="connsiteY31" fmla="*/ 463089 h 632600"/>
                  <a:gd name="connsiteX32" fmla="*/ 439594 w 650958"/>
                  <a:gd name="connsiteY32" fmla="*/ 456686 h 632600"/>
                  <a:gd name="connsiteX33" fmla="*/ 442424 w 650958"/>
                  <a:gd name="connsiteY33" fmla="*/ 423128 h 632600"/>
                  <a:gd name="connsiteX34" fmla="*/ 418900 w 650958"/>
                  <a:gd name="connsiteY34" fmla="*/ 386520 h 632600"/>
                  <a:gd name="connsiteX35" fmla="*/ 373112 w 650958"/>
                  <a:gd name="connsiteY35" fmla="*/ 353709 h 632600"/>
                  <a:gd name="connsiteX36" fmla="*/ 637699 w 650958"/>
                  <a:gd name="connsiteY36" fmla="*/ 361688 h 632600"/>
                  <a:gd name="connsiteX37" fmla="*/ 650958 w 650958"/>
                  <a:gd name="connsiteY37" fmla="*/ 342224 h 632600"/>
                  <a:gd name="connsiteX38" fmla="*/ 384846 w 650958"/>
                  <a:gd name="connsiteY38" fmla="*/ 260063 h 632600"/>
                  <a:gd name="connsiteX39" fmla="*/ 413658 w 650958"/>
                  <a:gd name="connsiteY39" fmla="*/ 239009 h 632600"/>
                  <a:gd name="connsiteX40" fmla="*/ 423560 w 650958"/>
                  <a:gd name="connsiteY40" fmla="*/ 236727 h 632600"/>
                  <a:gd name="connsiteX41" fmla="*/ 428202 w 650958"/>
                  <a:gd name="connsiteY41" fmla="*/ 238110 h 632600"/>
                  <a:gd name="connsiteX42" fmla="*/ 427354 w 650958"/>
                  <a:gd name="connsiteY42" fmla="*/ 253539 h 632600"/>
                  <a:gd name="connsiteX43" fmla="*/ 407508 w 650958"/>
                  <a:gd name="connsiteY43" fmla="*/ 284106 h 632600"/>
                  <a:gd name="connsiteX44" fmla="*/ 346923 w 650958"/>
                  <a:gd name="connsiteY44" fmla="*/ 324337 h 632600"/>
                  <a:gd name="connsiteX45" fmla="*/ 384846 w 650958"/>
                  <a:gd name="connsiteY45" fmla="*/ 260063 h 632600"/>
                  <a:gd name="connsiteX46" fmla="*/ 219937 w 650958"/>
                  <a:gd name="connsiteY46" fmla="*/ 235831 h 632600"/>
                  <a:gd name="connsiteX47" fmla="*/ 224579 w 650958"/>
                  <a:gd name="connsiteY47" fmla="*/ 234448 h 632600"/>
                  <a:gd name="connsiteX48" fmla="*/ 234481 w 650958"/>
                  <a:gd name="connsiteY48" fmla="*/ 236730 h 632600"/>
                  <a:gd name="connsiteX49" fmla="*/ 263293 w 650958"/>
                  <a:gd name="connsiteY49" fmla="*/ 257785 h 632600"/>
                  <a:gd name="connsiteX50" fmla="*/ 301217 w 650958"/>
                  <a:gd name="connsiteY50" fmla="*/ 322058 h 632600"/>
                  <a:gd name="connsiteX51" fmla="*/ 240632 w 650958"/>
                  <a:gd name="connsiteY51" fmla="*/ 281827 h 632600"/>
                  <a:gd name="connsiteX52" fmla="*/ 219937 w 650958"/>
                  <a:gd name="connsiteY52" fmla="*/ 235831 h 632600"/>
                  <a:gd name="connsiteX53" fmla="*/ 263293 w 650958"/>
                  <a:gd name="connsiteY53" fmla="*/ 424926 h 632600"/>
                  <a:gd name="connsiteX54" fmla="*/ 234481 w 650958"/>
                  <a:gd name="connsiteY54" fmla="*/ 445980 h 632600"/>
                  <a:gd name="connsiteX55" fmla="*/ 219937 w 650958"/>
                  <a:gd name="connsiteY55" fmla="*/ 446879 h 632600"/>
                  <a:gd name="connsiteX56" fmla="*/ 220785 w 650958"/>
                  <a:gd name="connsiteY56" fmla="*/ 431450 h 632600"/>
                  <a:gd name="connsiteX57" fmla="*/ 240631 w 650958"/>
                  <a:gd name="connsiteY57" fmla="*/ 400883 h 632600"/>
                  <a:gd name="connsiteX58" fmla="*/ 301219 w 650958"/>
                  <a:gd name="connsiteY58" fmla="*/ 360650 h 632600"/>
                  <a:gd name="connsiteX59" fmla="*/ 263293 w 650958"/>
                  <a:gd name="connsiteY59" fmla="*/ 424926 h 632600"/>
                  <a:gd name="connsiteX60" fmla="*/ 427354 w 650958"/>
                  <a:gd name="connsiteY60" fmla="*/ 429171 h 632600"/>
                  <a:gd name="connsiteX61" fmla="*/ 428202 w 650958"/>
                  <a:gd name="connsiteY61" fmla="*/ 444600 h 632600"/>
                  <a:gd name="connsiteX62" fmla="*/ 413658 w 650958"/>
                  <a:gd name="connsiteY62" fmla="*/ 443701 h 632600"/>
                  <a:gd name="connsiteX63" fmla="*/ 384846 w 650958"/>
                  <a:gd name="connsiteY63" fmla="*/ 422647 h 632600"/>
                  <a:gd name="connsiteX64" fmla="*/ 346922 w 650958"/>
                  <a:gd name="connsiteY64" fmla="*/ 358373 h 632600"/>
                  <a:gd name="connsiteX65" fmla="*/ 407507 w 650958"/>
                  <a:gd name="connsiteY65" fmla="*/ 398604 h 632600"/>
                  <a:gd name="connsiteX66" fmla="*/ 427354 w 650958"/>
                  <a:gd name="connsiteY66" fmla="*/ 429171 h 632600"/>
                  <a:gd name="connsiteX0" fmla="*/ 650958 w 650958"/>
                  <a:gd name="connsiteY0" fmla="*/ 342224 h 632600"/>
                  <a:gd name="connsiteX1" fmla="*/ 359679 w 650958"/>
                  <a:gd name="connsiteY1" fmla="*/ 336618 h 632600"/>
                  <a:gd name="connsiteX2" fmla="*/ 418900 w 650958"/>
                  <a:gd name="connsiteY2" fmla="*/ 296191 h 632600"/>
                  <a:gd name="connsiteX3" fmla="*/ 442424 w 650958"/>
                  <a:gd name="connsiteY3" fmla="*/ 259584 h 632600"/>
                  <a:gd name="connsiteX4" fmla="*/ 439594 w 650958"/>
                  <a:gd name="connsiteY4" fmla="*/ 226026 h 632600"/>
                  <a:gd name="connsiteX5" fmla="*/ 407961 w 650958"/>
                  <a:gd name="connsiteY5" fmla="*/ 223022 h 632600"/>
                  <a:gd name="connsiteX6" fmla="*/ 373453 w 650958"/>
                  <a:gd name="connsiteY6" fmla="*/ 247979 h 632600"/>
                  <a:gd name="connsiteX7" fmla="*/ 333199 w 650958"/>
                  <a:gd name="connsiteY7" fmla="*/ 315230 h 632600"/>
                  <a:gd name="connsiteX8" fmla="*/ 366886 w 650958"/>
                  <a:gd name="connsiteY8" fmla="*/ 0 h 632600"/>
                  <a:gd name="connsiteX9" fmla="*/ 331125 w 650958"/>
                  <a:gd name="connsiteY9" fmla="*/ 4886 h 632600"/>
                  <a:gd name="connsiteX10" fmla="*/ 317089 w 650958"/>
                  <a:gd name="connsiteY10" fmla="*/ 317454 h 632600"/>
                  <a:gd name="connsiteX11" fmla="*/ 274686 w 650958"/>
                  <a:gd name="connsiteY11" fmla="*/ 245702 h 632600"/>
                  <a:gd name="connsiteX12" fmla="*/ 240178 w 650958"/>
                  <a:gd name="connsiteY12" fmla="*/ 220745 h 632600"/>
                  <a:gd name="connsiteX13" fmla="*/ 208546 w 650958"/>
                  <a:gd name="connsiteY13" fmla="*/ 223748 h 632600"/>
                  <a:gd name="connsiteX14" fmla="*/ 229240 w 650958"/>
                  <a:gd name="connsiteY14" fmla="*/ 293914 h 632600"/>
                  <a:gd name="connsiteX15" fmla="*/ 292633 w 650958"/>
                  <a:gd name="connsiteY15" fmla="*/ 336619 h 632600"/>
                  <a:gd name="connsiteX16" fmla="*/ 0 w 650958"/>
                  <a:gd name="connsiteY16" fmla="*/ 350051 h 632600"/>
                  <a:gd name="connsiteX17" fmla="*/ 17949 w 650958"/>
                  <a:gd name="connsiteY17" fmla="*/ 368034 h 632600"/>
                  <a:gd name="connsiteX18" fmla="*/ 278963 w 650958"/>
                  <a:gd name="connsiteY18" fmla="*/ 353710 h 632600"/>
                  <a:gd name="connsiteX19" fmla="*/ 229239 w 650958"/>
                  <a:gd name="connsiteY19" fmla="*/ 388800 h 632600"/>
                  <a:gd name="connsiteX20" fmla="*/ 205716 w 650958"/>
                  <a:gd name="connsiteY20" fmla="*/ 425408 h 632600"/>
                  <a:gd name="connsiteX21" fmla="*/ 208546 w 650958"/>
                  <a:gd name="connsiteY21" fmla="*/ 458966 h 632600"/>
                  <a:gd name="connsiteX22" fmla="*/ 224528 w 650958"/>
                  <a:gd name="connsiteY22" fmla="*/ 465369 h 632600"/>
                  <a:gd name="connsiteX23" fmla="*/ 240178 w 650958"/>
                  <a:gd name="connsiteY23" fmla="*/ 461969 h 632600"/>
                  <a:gd name="connsiteX24" fmla="*/ 274686 w 650958"/>
                  <a:gd name="connsiteY24" fmla="*/ 437012 h 632600"/>
                  <a:gd name="connsiteX25" fmla="*/ 317089 w 650958"/>
                  <a:gd name="connsiteY25" fmla="*/ 365260 h 632600"/>
                  <a:gd name="connsiteX26" fmla="*/ 277171 w 650958"/>
                  <a:gd name="connsiteY26" fmla="*/ 632600 h 632600"/>
                  <a:gd name="connsiteX27" fmla="*/ 302801 w 650958"/>
                  <a:gd name="connsiteY27" fmla="*/ 632264 h 632600"/>
                  <a:gd name="connsiteX28" fmla="*/ 333199 w 650958"/>
                  <a:gd name="connsiteY28" fmla="*/ 367481 h 632600"/>
                  <a:gd name="connsiteX29" fmla="*/ 373453 w 650958"/>
                  <a:gd name="connsiteY29" fmla="*/ 434732 h 632600"/>
                  <a:gd name="connsiteX30" fmla="*/ 407961 w 650958"/>
                  <a:gd name="connsiteY30" fmla="*/ 459689 h 632600"/>
                  <a:gd name="connsiteX31" fmla="*/ 423612 w 650958"/>
                  <a:gd name="connsiteY31" fmla="*/ 463089 h 632600"/>
                  <a:gd name="connsiteX32" fmla="*/ 439594 w 650958"/>
                  <a:gd name="connsiteY32" fmla="*/ 456686 h 632600"/>
                  <a:gd name="connsiteX33" fmla="*/ 442424 w 650958"/>
                  <a:gd name="connsiteY33" fmla="*/ 423128 h 632600"/>
                  <a:gd name="connsiteX34" fmla="*/ 418900 w 650958"/>
                  <a:gd name="connsiteY34" fmla="*/ 386520 h 632600"/>
                  <a:gd name="connsiteX35" fmla="*/ 373112 w 650958"/>
                  <a:gd name="connsiteY35" fmla="*/ 353709 h 632600"/>
                  <a:gd name="connsiteX36" fmla="*/ 637699 w 650958"/>
                  <a:gd name="connsiteY36" fmla="*/ 361688 h 632600"/>
                  <a:gd name="connsiteX37" fmla="*/ 650958 w 650958"/>
                  <a:gd name="connsiteY37" fmla="*/ 342224 h 632600"/>
                  <a:gd name="connsiteX38" fmla="*/ 384846 w 650958"/>
                  <a:gd name="connsiteY38" fmla="*/ 260063 h 632600"/>
                  <a:gd name="connsiteX39" fmla="*/ 413658 w 650958"/>
                  <a:gd name="connsiteY39" fmla="*/ 239009 h 632600"/>
                  <a:gd name="connsiteX40" fmla="*/ 423560 w 650958"/>
                  <a:gd name="connsiteY40" fmla="*/ 236727 h 632600"/>
                  <a:gd name="connsiteX41" fmla="*/ 428202 w 650958"/>
                  <a:gd name="connsiteY41" fmla="*/ 238110 h 632600"/>
                  <a:gd name="connsiteX42" fmla="*/ 427354 w 650958"/>
                  <a:gd name="connsiteY42" fmla="*/ 253539 h 632600"/>
                  <a:gd name="connsiteX43" fmla="*/ 407508 w 650958"/>
                  <a:gd name="connsiteY43" fmla="*/ 284106 h 632600"/>
                  <a:gd name="connsiteX44" fmla="*/ 346923 w 650958"/>
                  <a:gd name="connsiteY44" fmla="*/ 324337 h 632600"/>
                  <a:gd name="connsiteX45" fmla="*/ 384846 w 650958"/>
                  <a:gd name="connsiteY45" fmla="*/ 260063 h 632600"/>
                  <a:gd name="connsiteX46" fmla="*/ 219937 w 650958"/>
                  <a:gd name="connsiteY46" fmla="*/ 235831 h 632600"/>
                  <a:gd name="connsiteX47" fmla="*/ 224579 w 650958"/>
                  <a:gd name="connsiteY47" fmla="*/ 234448 h 632600"/>
                  <a:gd name="connsiteX48" fmla="*/ 234481 w 650958"/>
                  <a:gd name="connsiteY48" fmla="*/ 236730 h 632600"/>
                  <a:gd name="connsiteX49" fmla="*/ 263293 w 650958"/>
                  <a:gd name="connsiteY49" fmla="*/ 257785 h 632600"/>
                  <a:gd name="connsiteX50" fmla="*/ 301217 w 650958"/>
                  <a:gd name="connsiteY50" fmla="*/ 322058 h 632600"/>
                  <a:gd name="connsiteX51" fmla="*/ 240632 w 650958"/>
                  <a:gd name="connsiteY51" fmla="*/ 281827 h 632600"/>
                  <a:gd name="connsiteX52" fmla="*/ 219937 w 650958"/>
                  <a:gd name="connsiteY52" fmla="*/ 235831 h 632600"/>
                  <a:gd name="connsiteX53" fmla="*/ 263293 w 650958"/>
                  <a:gd name="connsiteY53" fmla="*/ 424926 h 632600"/>
                  <a:gd name="connsiteX54" fmla="*/ 234481 w 650958"/>
                  <a:gd name="connsiteY54" fmla="*/ 445980 h 632600"/>
                  <a:gd name="connsiteX55" fmla="*/ 219937 w 650958"/>
                  <a:gd name="connsiteY55" fmla="*/ 446879 h 632600"/>
                  <a:gd name="connsiteX56" fmla="*/ 220785 w 650958"/>
                  <a:gd name="connsiteY56" fmla="*/ 431450 h 632600"/>
                  <a:gd name="connsiteX57" fmla="*/ 240631 w 650958"/>
                  <a:gd name="connsiteY57" fmla="*/ 400883 h 632600"/>
                  <a:gd name="connsiteX58" fmla="*/ 301219 w 650958"/>
                  <a:gd name="connsiteY58" fmla="*/ 360650 h 632600"/>
                  <a:gd name="connsiteX59" fmla="*/ 263293 w 650958"/>
                  <a:gd name="connsiteY59" fmla="*/ 424926 h 632600"/>
                  <a:gd name="connsiteX60" fmla="*/ 427354 w 650958"/>
                  <a:gd name="connsiteY60" fmla="*/ 429171 h 632600"/>
                  <a:gd name="connsiteX61" fmla="*/ 428202 w 650958"/>
                  <a:gd name="connsiteY61" fmla="*/ 444600 h 632600"/>
                  <a:gd name="connsiteX62" fmla="*/ 413658 w 650958"/>
                  <a:gd name="connsiteY62" fmla="*/ 443701 h 632600"/>
                  <a:gd name="connsiteX63" fmla="*/ 384846 w 650958"/>
                  <a:gd name="connsiteY63" fmla="*/ 422647 h 632600"/>
                  <a:gd name="connsiteX64" fmla="*/ 346922 w 650958"/>
                  <a:gd name="connsiteY64" fmla="*/ 358373 h 632600"/>
                  <a:gd name="connsiteX65" fmla="*/ 407507 w 650958"/>
                  <a:gd name="connsiteY65" fmla="*/ 398604 h 632600"/>
                  <a:gd name="connsiteX66" fmla="*/ 427354 w 650958"/>
                  <a:gd name="connsiteY66" fmla="*/ 429171 h 632600"/>
                  <a:gd name="connsiteX0" fmla="*/ 650958 w 650958"/>
                  <a:gd name="connsiteY0" fmla="*/ 337338 h 627714"/>
                  <a:gd name="connsiteX1" fmla="*/ 359679 w 650958"/>
                  <a:gd name="connsiteY1" fmla="*/ 331732 h 627714"/>
                  <a:gd name="connsiteX2" fmla="*/ 418900 w 650958"/>
                  <a:gd name="connsiteY2" fmla="*/ 291305 h 627714"/>
                  <a:gd name="connsiteX3" fmla="*/ 442424 w 650958"/>
                  <a:gd name="connsiteY3" fmla="*/ 254698 h 627714"/>
                  <a:gd name="connsiteX4" fmla="*/ 439594 w 650958"/>
                  <a:gd name="connsiteY4" fmla="*/ 221140 h 627714"/>
                  <a:gd name="connsiteX5" fmla="*/ 407961 w 650958"/>
                  <a:gd name="connsiteY5" fmla="*/ 218136 h 627714"/>
                  <a:gd name="connsiteX6" fmla="*/ 373453 w 650958"/>
                  <a:gd name="connsiteY6" fmla="*/ 243093 h 627714"/>
                  <a:gd name="connsiteX7" fmla="*/ 333199 w 650958"/>
                  <a:gd name="connsiteY7" fmla="*/ 310344 h 627714"/>
                  <a:gd name="connsiteX8" fmla="*/ 336892 w 650958"/>
                  <a:gd name="connsiteY8" fmla="*/ 171541 h 627714"/>
                  <a:gd name="connsiteX9" fmla="*/ 331125 w 650958"/>
                  <a:gd name="connsiteY9" fmla="*/ 0 h 627714"/>
                  <a:gd name="connsiteX10" fmla="*/ 317089 w 650958"/>
                  <a:gd name="connsiteY10" fmla="*/ 312568 h 627714"/>
                  <a:gd name="connsiteX11" fmla="*/ 274686 w 650958"/>
                  <a:gd name="connsiteY11" fmla="*/ 240816 h 627714"/>
                  <a:gd name="connsiteX12" fmla="*/ 240178 w 650958"/>
                  <a:gd name="connsiteY12" fmla="*/ 215859 h 627714"/>
                  <a:gd name="connsiteX13" fmla="*/ 208546 w 650958"/>
                  <a:gd name="connsiteY13" fmla="*/ 218862 h 627714"/>
                  <a:gd name="connsiteX14" fmla="*/ 229240 w 650958"/>
                  <a:gd name="connsiteY14" fmla="*/ 289028 h 627714"/>
                  <a:gd name="connsiteX15" fmla="*/ 292633 w 650958"/>
                  <a:gd name="connsiteY15" fmla="*/ 331733 h 627714"/>
                  <a:gd name="connsiteX16" fmla="*/ 0 w 650958"/>
                  <a:gd name="connsiteY16" fmla="*/ 345165 h 627714"/>
                  <a:gd name="connsiteX17" fmla="*/ 17949 w 650958"/>
                  <a:gd name="connsiteY17" fmla="*/ 363148 h 627714"/>
                  <a:gd name="connsiteX18" fmla="*/ 278963 w 650958"/>
                  <a:gd name="connsiteY18" fmla="*/ 348824 h 627714"/>
                  <a:gd name="connsiteX19" fmla="*/ 229239 w 650958"/>
                  <a:gd name="connsiteY19" fmla="*/ 383914 h 627714"/>
                  <a:gd name="connsiteX20" fmla="*/ 205716 w 650958"/>
                  <a:gd name="connsiteY20" fmla="*/ 420522 h 627714"/>
                  <a:gd name="connsiteX21" fmla="*/ 208546 w 650958"/>
                  <a:gd name="connsiteY21" fmla="*/ 454080 h 627714"/>
                  <a:gd name="connsiteX22" fmla="*/ 224528 w 650958"/>
                  <a:gd name="connsiteY22" fmla="*/ 460483 h 627714"/>
                  <a:gd name="connsiteX23" fmla="*/ 240178 w 650958"/>
                  <a:gd name="connsiteY23" fmla="*/ 457083 h 627714"/>
                  <a:gd name="connsiteX24" fmla="*/ 274686 w 650958"/>
                  <a:gd name="connsiteY24" fmla="*/ 432126 h 627714"/>
                  <a:gd name="connsiteX25" fmla="*/ 317089 w 650958"/>
                  <a:gd name="connsiteY25" fmla="*/ 360374 h 627714"/>
                  <a:gd name="connsiteX26" fmla="*/ 277171 w 650958"/>
                  <a:gd name="connsiteY26" fmla="*/ 627714 h 627714"/>
                  <a:gd name="connsiteX27" fmla="*/ 302801 w 650958"/>
                  <a:gd name="connsiteY27" fmla="*/ 627378 h 627714"/>
                  <a:gd name="connsiteX28" fmla="*/ 333199 w 650958"/>
                  <a:gd name="connsiteY28" fmla="*/ 362595 h 627714"/>
                  <a:gd name="connsiteX29" fmla="*/ 373453 w 650958"/>
                  <a:gd name="connsiteY29" fmla="*/ 429846 h 627714"/>
                  <a:gd name="connsiteX30" fmla="*/ 407961 w 650958"/>
                  <a:gd name="connsiteY30" fmla="*/ 454803 h 627714"/>
                  <a:gd name="connsiteX31" fmla="*/ 423612 w 650958"/>
                  <a:gd name="connsiteY31" fmla="*/ 458203 h 627714"/>
                  <a:gd name="connsiteX32" fmla="*/ 439594 w 650958"/>
                  <a:gd name="connsiteY32" fmla="*/ 451800 h 627714"/>
                  <a:gd name="connsiteX33" fmla="*/ 442424 w 650958"/>
                  <a:gd name="connsiteY33" fmla="*/ 418242 h 627714"/>
                  <a:gd name="connsiteX34" fmla="*/ 418900 w 650958"/>
                  <a:gd name="connsiteY34" fmla="*/ 381634 h 627714"/>
                  <a:gd name="connsiteX35" fmla="*/ 373112 w 650958"/>
                  <a:gd name="connsiteY35" fmla="*/ 348823 h 627714"/>
                  <a:gd name="connsiteX36" fmla="*/ 637699 w 650958"/>
                  <a:gd name="connsiteY36" fmla="*/ 356802 h 627714"/>
                  <a:gd name="connsiteX37" fmla="*/ 650958 w 650958"/>
                  <a:gd name="connsiteY37" fmla="*/ 337338 h 627714"/>
                  <a:gd name="connsiteX38" fmla="*/ 384846 w 650958"/>
                  <a:gd name="connsiteY38" fmla="*/ 255177 h 627714"/>
                  <a:gd name="connsiteX39" fmla="*/ 413658 w 650958"/>
                  <a:gd name="connsiteY39" fmla="*/ 234123 h 627714"/>
                  <a:gd name="connsiteX40" fmla="*/ 423560 w 650958"/>
                  <a:gd name="connsiteY40" fmla="*/ 231841 h 627714"/>
                  <a:gd name="connsiteX41" fmla="*/ 428202 w 650958"/>
                  <a:gd name="connsiteY41" fmla="*/ 233224 h 627714"/>
                  <a:gd name="connsiteX42" fmla="*/ 427354 w 650958"/>
                  <a:gd name="connsiteY42" fmla="*/ 248653 h 627714"/>
                  <a:gd name="connsiteX43" fmla="*/ 407508 w 650958"/>
                  <a:gd name="connsiteY43" fmla="*/ 279220 h 627714"/>
                  <a:gd name="connsiteX44" fmla="*/ 346923 w 650958"/>
                  <a:gd name="connsiteY44" fmla="*/ 319451 h 627714"/>
                  <a:gd name="connsiteX45" fmla="*/ 384846 w 650958"/>
                  <a:gd name="connsiteY45" fmla="*/ 255177 h 627714"/>
                  <a:gd name="connsiteX46" fmla="*/ 219937 w 650958"/>
                  <a:gd name="connsiteY46" fmla="*/ 230945 h 627714"/>
                  <a:gd name="connsiteX47" fmla="*/ 224579 w 650958"/>
                  <a:gd name="connsiteY47" fmla="*/ 229562 h 627714"/>
                  <a:gd name="connsiteX48" fmla="*/ 234481 w 650958"/>
                  <a:gd name="connsiteY48" fmla="*/ 231844 h 627714"/>
                  <a:gd name="connsiteX49" fmla="*/ 263293 w 650958"/>
                  <a:gd name="connsiteY49" fmla="*/ 252899 h 627714"/>
                  <a:gd name="connsiteX50" fmla="*/ 301217 w 650958"/>
                  <a:gd name="connsiteY50" fmla="*/ 317172 h 627714"/>
                  <a:gd name="connsiteX51" fmla="*/ 240632 w 650958"/>
                  <a:gd name="connsiteY51" fmla="*/ 276941 h 627714"/>
                  <a:gd name="connsiteX52" fmla="*/ 219937 w 650958"/>
                  <a:gd name="connsiteY52" fmla="*/ 230945 h 627714"/>
                  <a:gd name="connsiteX53" fmla="*/ 263293 w 650958"/>
                  <a:gd name="connsiteY53" fmla="*/ 420040 h 627714"/>
                  <a:gd name="connsiteX54" fmla="*/ 234481 w 650958"/>
                  <a:gd name="connsiteY54" fmla="*/ 441094 h 627714"/>
                  <a:gd name="connsiteX55" fmla="*/ 219937 w 650958"/>
                  <a:gd name="connsiteY55" fmla="*/ 441993 h 627714"/>
                  <a:gd name="connsiteX56" fmla="*/ 220785 w 650958"/>
                  <a:gd name="connsiteY56" fmla="*/ 426564 h 627714"/>
                  <a:gd name="connsiteX57" fmla="*/ 240631 w 650958"/>
                  <a:gd name="connsiteY57" fmla="*/ 395997 h 627714"/>
                  <a:gd name="connsiteX58" fmla="*/ 301219 w 650958"/>
                  <a:gd name="connsiteY58" fmla="*/ 355764 h 627714"/>
                  <a:gd name="connsiteX59" fmla="*/ 263293 w 650958"/>
                  <a:gd name="connsiteY59" fmla="*/ 420040 h 627714"/>
                  <a:gd name="connsiteX60" fmla="*/ 427354 w 650958"/>
                  <a:gd name="connsiteY60" fmla="*/ 424285 h 627714"/>
                  <a:gd name="connsiteX61" fmla="*/ 428202 w 650958"/>
                  <a:gd name="connsiteY61" fmla="*/ 439714 h 627714"/>
                  <a:gd name="connsiteX62" fmla="*/ 413658 w 650958"/>
                  <a:gd name="connsiteY62" fmla="*/ 438815 h 627714"/>
                  <a:gd name="connsiteX63" fmla="*/ 384846 w 650958"/>
                  <a:gd name="connsiteY63" fmla="*/ 417761 h 627714"/>
                  <a:gd name="connsiteX64" fmla="*/ 346922 w 650958"/>
                  <a:gd name="connsiteY64" fmla="*/ 353487 h 627714"/>
                  <a:gd name="connsiteX65" fmla="*/ 407507 w 650958"/>
                  <a:gd name="connsiteY65" fmla="*/ 393718 h 627714"/>
                  <a:gd name="connsiteX66" fmla="*/ 427354 w 650958"/>
                  <a:gd name="connsiteY66" fmla="*/ 424285 h 627714"/>
                  <a:gd name="connsiteX0" fmla="*/ 650958 w 650958"/>
                  <a:gd name="connsiteY0" fmla="*/ 170013 h 460389"/>
                  <a:gd name="connsiteX1" fmla="*/ 359679 w 650958"/>
                  <a:gd name="connsiteY1" fmla="*/ 164407 h 460389"/>
                  <a:gd name="connsiteX2" fmla="*/ 418900 w 650958"/>
                  <a:gd name="connsiteY2" fmla="*/ 123980 h 460389"/>
                  <a:gd name="connsiteX3" fmla="*/ 442424 w 650958"/>
                  <a:gd name="connsiteY3" fmla="*/ 87373 h 460389"/>
                  <a:gd name="connsiteX4" fmla="*/ 439594 w 650958"/>
                  <a:gd name="connsiteY4" fmla="*/ 53815 h 460389"/>
                  <a:gd name="connsiteX5" fmla="*/ 407961 w 650958"/>
                  <a:gd name="connsiteY5" fmla="*/ 50811 h 460389"/>
                  <a:gd name="connsiteX6" fmla="*/ 373453 w 650958"/>
                  <a:gd name="connsiteY6" fmla="*/ 75768 h 460389"/>
                  <a:gd name="connsiteX7" fmla="*/ 333199 w 650958"/>
                  <a:gd name="connsiteY7" fmla="*/ 143019 h 460389"/>
                  <a:gd name="connsiteX8" fmla="*/ 336892 w 650958"/>
                  <a:gd name="connsiteY8" fmla="*/ 4216 h 460389"/>
                  <a:gd name="connsiteX9" fmla="*/ 321397 w 650958"/>
                  <a:gd name="connsiteY9" fmla="*/ 0 h 460389"/>
                  <a:gd name="connsiteX10" fmla="*/ 317089 w 650958"/>
                  <a:gd name="connsiteY10" fmla="*/ 145243 h 460389"/>
                  <a:gd name="connsiteX11" fmla="*/ 274686 w 650958"/>
                  <a:gd name="connsiteY11" fmla="*/ 73491 h 460389"/>
                  <a:gd name="connsiteX12" fmla="*/ 240178 w 650958"/>
                  <a:gd name="connsiteY12" fmla="*/ 48534 h 460389"/>
                  <a:gd name="connsiteX13" fmla="*/ 208546 w 650958"/>
                  <a:gd name="connsiteY13" fmla="*/ 51537 h 460389"/>
                  <a:gd name="connsiteX14" fmla="*/ 229240 w 650958"/>
                  <a:gd name="connsiteY14" fmla="*/ 121703 h 460389"/>
                  <a:gd name="connsiteX15" fmla="*/ 292633 w 650958"/>
                  <a:gd name="connsiteY15" fmla="*/ 164408 h 460389"/>
                  <a:gd name="connsiteX16" fmla="*/ 0 w 650958"/>
                  <a:gd name="connsiteY16" fmla="*/ 177840 h 460389"/>
                  <a:gd name="connsiteX17" fmla="*/ 17949 w 650958"/>
                  <a:gd name="connsiteY17" fmla="*/ 195823 h 460389"/>
                  <a:gd name="connsiteX18" fmla="*/ 278963 w 650958"/>
                  <a:gd name="connsiteY18" fmla="*/ 181499 h 460389"/>
                  <a:gd name="connsiteX19" fmla="*/ 229239 w 650958"/>
                  <a:gd name="connsiteY19" fmla="*/ 216589 h 460389"/>
                  <a:gd name="connsiteX20" fmla="*/ 205716 w 650958"/>
                  <a:gd name="connsiteY20" fmla="*/ 253197 h 460389"/>
                  <a:gd name="connsiteX21" fmla="*/ 208546 w 650958"/>
                  <a:gd name="connsiteY21" fmla="*/ 286755 h 460389"/>
                  <a:gd name="connsiteX22" fmla="*/ 224528 w 650958"/>
                  <a:gd name="connsiteY22" fmla="*/ 293158 h 460389"/>
                  <a:gd name="connsiteX23" fmla="*/ 240178 w 650958"/>
                  <a:gd name="connsiteY23" fmla="*/ 289758 h 460389"/>
                  <a:gd name="connsiteX24" fmla="*/ 274686 w 650958"/>
                  <a:gd name="connsiteY24" fmla="*/ 264801 h 460389"/>
                  <a:gd name="connsiteX25" fmla="*/ 317089 w 650958"/>
                  <a:gd name="connsiteY25" fmla="*/ 193049 h 460389"/>
                  <a:gd name="connsiteX26" fmla="*/ 277171 w 650958"/>
                  <a:gd name="connsiteY26" fmla="*/ 460389 h 460389"/>
                  <a:gd name="connsiteX27" fmla="*/ 302801 w 650958"/>
                  <a:gd name="connsiteY27" fmla="*/ 460053 h 460389"/>
                  <a:gd name="connsiteX28" fmla="*/ 333199 w 650958"/>
                  <a:gd name="connsiteY28" fmla="*/ 195270 h 460389"/>
                  <a:gd name="connsiteX29" fmla="*/ 373453 w 650958"/>
                  <a:gd name="connsiteY29" fmla="*/ 262521 h 460389"/>
                  <a:gd name="connsiteX30" fmla="*/ 407961 w 650958"/>
                  <a:gd name="connsiteY30" fmla="*/ 287478 h 460389"/>
                  <a:gd name="connsiteX31" fmla="*/ 423612 w 650958"/>
                  <a:gd name="connsiteY31" fmla="*/ 290878 h 460389"/>
                  <a:gd name="connsiteX32" fmla="*/ 439594 w 650958"/>
                  <a:gd name="connsiteY32" fmla="*/ 284475 h 460389"/>
                  <a:gd name="connsiteX33" fmla="*/ 442424 w 650958"/>
                  <a:gd name="connsiteY33" fmla="*/ 250917 h 460389"/>
                  <a:gd name="connsiteX34" fmla="*/ 418900 w 650958"/>
                  <a:gd name="connsiteY34" fmla="*/ 214309 h 460389"/>
                  <a:gd name="connsiteX35" fmla="*/ 373112 w 650958"/>
                  <a:gd name="connsiteY35" fmla="*/ 181498 h 460389"/>
                  <a:gd name="connsiteX36" fmla="*/ 637699 w 650958"/>
                  <a:gd name="connsiteY36" fmla="*/ 189477 h 460389"/>
                  <a:gd name="connsiteX37" fmla="*/ 650958 w 650958"/>
                  <a:gd name="connsiteY37" fmla="*/ 170013 h 460389"/>
                  <a:gd name="connsiteX38" fmla="*/ 384846 w 650958"/>
                  <a:gd name="connsiteY38" fmla="*/ 87852 h 460389"/>
                  <a:gd name="connsiteX39" fmla="*/ 413658 w 650958"/>
                  <a:gd name="connsiteY39" fmla="*/ 66798 h 460389"/>
                  <a:gd name="connsiteX40" fmla="*/ 423560 w 650958"/>
                  <a:gd name="connsiteY40" fmla="*/ 64516 h 460389"/>
                  <a:gd name="connsiteX41" fmla="*/ 428202 w 650958"/>
                  <a:gd name="connsiteY41" fmla="*/ 65899 h 460389"/>
                  <a:gd name="connsiteX42" fmla="*/ 427354 w 650958"/>
                  <a:gd name="connsiteY42" fmla="*/ 81328 h 460389"/>
                  <a:gd name="connsiteX43" fmla="*/ 407508 w 650958"/>
                  <a:gd name="connsiteY43" fmla="*/ 111895 h 460389"/>
                  <a:gd name="connsiteX44" fmla="*/ 346923 w 650958"/>
                  <a:gd name="connsiteY44" fmla="*/ 152126 h 460389"/>
                  <a:gd name="connsiteX45" fmla="*/ 384846 w 650958"/>
                  <a:gd name="connsiteY45" fmla="*/ 87852 h 460389"/>
                  <a:gd name="connsiteX46" fmla="*/ 219937 w 650958"/>
                  <a:gd name="connsiteY46" fmla="*/ 63620 h 460389"/>
                  <a:gd name="connsiteX47" fmla="*/ 224579 w 650958"/>
                  <a:gd name="connsiteY47" fmla="*/ 62237 h 460389"/>
                  <a:gd name="connsiteX48" fmla="*/ 234481 w 650958"/>
                  <a:gd name="connsiteY48" fmla="*/ 64519 h 460389"/>
                  <a:gd name="connsiteX49" fmla="*/ 263293 w 650958"/>
                  <a:gd name="connsiteY49" fmla="*/ 85574 h 460389"/>
                  <a:gd name="connsiteX50" fmla="*/ 301217 w 650958"/>
                  <a:gd name="connsiteY50" fmla="*/ 149847 h 460389"/>
                  <a:gd name="connsiteX51" fmla="*/ 240632 w 650958"/>
                  <a:gd name="connsiteY51" fmla="*/ 109616 h 460389"/>
                  <a:gd name="connsiteX52" fmla="*/ 219937 w 650958"/>
                  <a:gd name="connsiteY52" fmla="*/ 63620 h 460389"/>
                  <a:gd name="connsiteX53" fmla="*/ 263293 w 650958"/>
                  <a:gd name="connsiteY53" fmla="*/ 252715 h 460389"/>
                  <a:gd name="connsiteX54" fmla="*/ 234481 w 650958"/>
                  <a:gd name="connsiteY54" fmla="*/ 273769 h 460389"/>
                  <a:gd name="connsiteX55" fmla="*/ 219937 w 650958"/>
                  <a:gd name="connsiteY55" fmla="*/ 274668 h 460389"/>
                  <a:gd name="connsiteX56" fmla="*/ 220785 w 650958"/>
                  <a:gd name="connsiteY56" fmla="*/ 259239 h 460389"/>
                  <a:gd name="connsiteX57" fmla="*/ 240631 w 650958"/>
                  <a:gd name="connsiteY57" fmla="*/ 228672 h 460389"/>
                  <a:gd name="connsiteX58" fmla="*/ 301219 w 650958"/>
                  <a:gd name="connsiteY58" fmla="*/ 188439 h 460389"/>
                  <a:gd name="connsiteX59" fmla="*/ 263293 w 650958"/>
                  <a:gd name="connsiteY59" fmla="*/ 252715 h 460389"/>
                  <a:gd name="connsiteX60" fmla="*/ 427354 w 650958"/>
                  <a:gd name="connsiteY60" fmla="*/ 256960 h 460389"/>
                  <a:gd name="connsiteX61" fmla="*/ 428202 w 650958"/>
                  <a:gd name="connsiteY61" fmla="*/ 272389 h 460389"/>
                  <a:gd name="connsiteX62" fmla="*/ 413658 w 650958"/>
                  <a:gd name="connsiteY62" fmla="*/ 271490 h 460389"/>
                  <a:gd name="connsiteX63" fmla="*/ 384846 w 650958"/>
                  <a:gd name="connsiteY63" fmla="*/ 250436 h 460389"/>
                  <a:gd name="connsiteX64" fmla="*/ 346922 w 650958"/>
                  <a:gd name="connsiteY64" fmla="*/ 186162 h 460389"/>
                  <a:gd name="connsiteX65" fmla="*/ 407507 w 650958"/>
                  <a:gd name="connsiteY65" fmla="*/ 226393 h 460389"/>
                  <a:gd name="connsiteX66" fmla="*/ 427354 w 650958"/>
                  <a:gd name="connsiteY66" fmla="*/ 256960 h 460389"/>
                  <a:gd name="connsiteX0" fmla="*/ 650958 w 650958"/>
                  <a:gd name="connsiteY0" fmla="*/ 170013 h 460389"/>
                  <a:gd name="connsiteX1" fmla="*/ 359679 w 650958"/>
                  <a:gd name="connsiteY1" fmla="*/ 164407 h 460389"/>
                  <a:gd name="connsiteX2" fmla="*/ 418900 w 650958"/>
                  <a:gd name="connsiteY2" fmla="*/ 123980 h 460389"/>
                  <a:gd name="connsiteX3" fmla="*/ 442424 w 650958"/>
                  <a:gd name="connsiteY3" fmla="*/ 87373 h 460389"/>
                  <a:gd name="connsiteX4" fmla="*/ 439594 w 650958"/>
                  <a:gd name="connsiteY4" fmla="*/ 53815 h 460389"/>
                  <a:gd name="connsiteX5" fmla="*/ 407961 w 650958"/>
                  <a:gd name="connsiteY5" fmla="*/ 50811 h 460389"/>
                  <a:gd name="connsiteX6" fmla="*/ 373453 w 650958"/>
                  <a:gd name="connsiteY6" fmla="*/ 75768 h 460389"/>
                  <a:gd name="connsiteX7" fmla="*/ 333199 w 650958"/>
                  <a:gd name="connsiteY7" fmla="*/ 143019 h 460389"/>
                  <a:gd name="connsiteX8" fmla="*/ 343342 w 650958"/>
                  <a:gd name="connsiteY8" fmla="*/ 24957 h 460389"/>
                  <a:gd name="connsiteX9" fmla="*/ 321397 w 650958"/>
                  <a:gd name="connsiteY9" fmla="*/ 0 h 460389"/>
                  <a:gd name="connsiteX10" fmla="*/ 317089 w 650958"/>
                  <a:gd name="connsiteY10" fmla="*/ 145243 h 460389"/>
                  <a:gd name="connsiteX11" fmla="*/ 274686 w 650958"/>
                  <a:gd name="connsiteY11" fmla="*/ 73491 h 460389"/>
                  <a:gd name="connsiteX12" fmla="*/ 240178 w 650958"/>
                  <a:gd name="connsiteY12" fmla="*/ 48534 h 460389"/>
                  <a:gd name="connsiteX13" fmla="*/ 208546 w 650958"/>
                  <a:gd name="connsiteY13" fmla="*/ 51537 h 460389"/>
                  <a:gd name="connsiteX14" fmla="*/ 229240 w 650958"/>
                  <a:gd name="connsiteY14" fmla="*/ 121703 h 460389"/>
                  <a:gd name="connsiteX15" fmla="*/ 292633 w 650958"/>
                  <a:gd name="connsiteY15" fmla="*/ 164408 h 460389"/>
                  <a:gd name="connsiteX16" fmla="*/ 0 w 650958"/>
                  <a:gd name="connsiteY16" fmla="*/ 177840 h 460389"/>
                  <a:gd name="connsiteX17" fmla="*/ 17949 w 650958"/>
                  <a:gd name="connsiteY17" fmla="*/ 195823 h 460389"/>
                  <a:gd name="connsiteX18" fmla="*/ 278963 w 650958"/>
                  <a:gd name="connsiteY18" fmla="*/ 181499 h 460389"/>
                  <a:gd name="connsiteX19" fmla="*/ 229239 w 650958"/>
                  <a:gd name="connsiteY19" fmla="*/ 216589 h 460389"/>
                  <a:gd name="connsiteX20" fmla="*/ 205716 w 650958"/>
                  <a:gd name="connsiteY20" fmla="*/ 253197 h 460389"/>
                  <a:gd name="connsiteX21" fmla="*/ 208546 w 650958"/>
                  <a:gd name="connsiteY21" fmla="*/ 286755 h 460389"/>
                  <a:gd name="connsiteX22" fmla="*/ 224528 w 650958"/>
                  <a:gd name="connsiteY22" fmla="*/ 293158 h 460389"/>
                  <a:gd name="connsiteX23" fmla="*/ 240178 w 650958"/>
                  <a:gd name="connsiteY23" fmla="*/ 289758 h 460389"/>
                  <a:gd name="connsiteX24" fmla="*/ 274686 w 650958"/>
                  <a:gd name="connsiteY24" fmla="*/ 264801 h 460389"/>
                  <a:gd name="connsiteX25" fmla="*/ 317089 w 650958"/>
                  <a:gd name="connsiteY25" fmla="*/ 193049 h 460389"/>
                  <a:gd name="connsiteX26" fmla="*/ 277171 w 650958"/>
                  <a:gd name="connsiteY26" fmla="*/ 460389 h 460389"/>
                  <a:gd name="connsiteX27" fmla="*/ 302801 w 650958"/>
                  <a:gd name="connsiteY27" fmla="*/ 460053 h 460389"/>
                  <a:gd name="connsiteX28" fmla="*/ 333199 w 650958"/>
                  <a:gd name="connsiteY28" fmla="*/ 195270 h 460389"/>
                  <a:gd name="connsiteX29" fmla="*/ 373453 w 650958"/>
                  <a:gd name="connsiteY29" fmla="*/ 262521 h 460389"/>
                  <a:gd name="connsiteX30" fmla="*/ 407961 w 650958"/>
                  <a:gd name="connsiteY30" fmla="*/ 287478 h 460389"/>
                  <a:gd name="connsiteX31" fmla="*/ 423612 w 650958"/>
                  <a:gd name="connsiteY31" fmla="*/ 290878 h 460389"/>
                  <a:gd name="connsiteX32" fmla="*/ 439594 w 650958"/>
                  <a:gd name="connsiteY32" fmla="*/ 284475 h 460389"/>
                  <a:gd name="connsiteX33" fmla="*/ 442424 w 650958"/>
                  <a:gd name="connsiteY33" fmla="*/ 250917 h 460389"/>
                  <a:gd name="connsiteX34" fmla="*/ 418900 w 650958"/>
                  <a:gd name="connsiteY34" fmla="*/ 214309 h 460389"/>
                  <a:gd name="connsiteX35" fmla="*/ 373112 w 650958"/>
                  <a:gd name="connsiteY35" fmla="*/ 181498 h 460389"/>
                  <a:gd name="connsiteX36" fmla="*/ 637699 w 650958"/>
                  <a:gd name="connsiteY36" fmla="*/ 189477 h 460389"/>
                  <a:gd name="connsiteX37" fmla="*/ 650958 w 650958"/>
                  <a:gd name="connsiteY37" fmla="*/ 170013 h 460389"/>
                  <a:gd name="connsiteX38" fmla="*/ 384846 w 650958"/>
                  <a:gd name="connsiteY38" fmla="*/ 87852 h 460389"/>
                  <a:gd name="connsiteX39" fmla="*/ 413658 w 650958"/>
                  <a:gd name="connsiteY39" fmla="*/ 66798 h 460389"/>
                  <a:gd name="connsiteX40" fmla="*/ 423560 w 650958"/>
                  <a:gd name="connsiteY40" fmla="*/ 64516 h 460389"/>
                  <a:gd name="connsiteX41" fmla="*/ 428202 w 650958"/>
                  <a:gd name="connsiteY41" fmla="*/ 65899 h 460389"/>
                  <a:gd name="connsiteX42" fmla="*/ 427354 w 650958"/>
                  <a:gd name="connsiteY42" fmla="*/ 81328 h 460389"/>
                  <a:gd name="connsiteX43" fmla="*/ 407508 w 650958"/>
                  <a:gd name="connsiteY43" fmla="*/ 111895 h 460389"/>
                  <a:gd name="connsiteX44" fmla="*/ 346923 w 650958"/>
                  <a:gd name="connsiteY44" fmla="*/ 152126 h 460389"/>
                  <a:gd name="connsiteX45" fmla="*/ 384846 w 650958"/>
                  <a:gd name="connsiteY45" fmla="*/ 87852 h 460389"/>
                  <a:gd name="connsiteX46" fmla="*/ 219937 w 650958"/>
                  <a:gd name="connsiteY46" fmla="*/ 63620 h 460389"/>
                  <a:gd name="connsiteX47" fmla="*/ 224579 w 650958"/>
                  <a:gd name="connsiteY47" fmla="*/ 62237 h 460389"/>
                  <a:gd name="connsiteX48" fmla="*/ 234481 w 650958"/>
                  <a:gd name="connsiteY48" fmla="*/ 64519 h 460389"/>
                  <a:gd name="connsiteX49" fmla="*/ 263293 w 650958"/>
                  <a:gd name="connsiteY49" fmla="*/ 85574 h 460389"/>
                  <a:gd name="connsiteX50" fmla="*/ 301217 w 650958"/>
                  <a:gd name="connsiteY50" fmla="*/ 149847 h 460389"/>
                  <a:gd name="connsiteX51" fmla="*/ 240632 w 650958"/>
                  <a:gd name="connsiteY51" fmla="*/ 109616 h 460389"/>
                  <a:gd name="connsiteX52" fmla="*/ 219937 w 650958"/>
                  <a:gd name="connsiteY52" fmla="*/ 63620 h 460389"/>
                  <a:gd name="connsiteX53" fmla="*/ 263293 w 650958"/>
                  <a:gd name="connsiteY53" fmla="*/ 252715 h 460389"/>
                  <a:gd name="connsiteX54" fmla="*/ 234481 w 650958"/>
                  <a:gd name="connsiteY54" fmla="*/ 273769 h 460389"/>
                  <a:gd name="connsiteX55" fmla="*/ 219937 w 650958"/>
                  <a:gd name="connsiteY55" fmla="*/ 274668 h 460389"/>
                  <a:gd name="connsiteX56" fmla="*/ 220785 w 650958"/>
                  <a:gd name="connsiteY56" fmla="*/ 259239 h 460389"/>
                  <a:gd name="connsiteX57" fmla="*/ 240631 w 650958"/>
                  <a:gd name="connsiteY57" fmla="*/ 228672 h 460389"/>
                  <a:gd name="connsiteX58" fmla="*/ 301219 w 650958"/>
                  <a:gd name="connsiteY58" fmla="*/ 188439 h 460389"/>
                  <a:gd name="connsiteX59" fmla="*/ 263293 w 650958"/>
                  <a:gd name="connsiteY59" fmla="*/ 252715 h 460389"/>
                  <a:gd name="connsiteX60" fmla="*/ 427354 w 650958"/>
                  <a:gd name="connsiteY60" fmla="*/ 256960 h 460389"/>
                  <a:gd name="connsiteX61" fmla="*/ 428202 w 650958"/>
                  <a:gd name="connsiteY61" fmla="*/ 272389 h 460389"/>
                  <a:gd name="connsiteX62" fmla="*/ 413658 w 650958"/>
                  <a:gd name="connsiteY62" fmla="*/ 271490 h 460389"/>
                  <a:gd name="connsiteX63" fmla="*/ 384846 w 650958"/>
                  <a:gd name="connsiteY63" fmla="*/ 250436 h 460389"/>
                  <a:gd name="connsiteX64" fmla="*/ 346922 w 650958"/>
                  <a:gd name="connsiteY64" fmla="*/ 186162 h 460389"/>
                  <a:gd name="connsiteX65" fmla="*/ 407507 w 650958"/>
                  <a:gd name="connsiteY65" fmla="*/ 226393 h 460389"/>
                  <a:gd name="connsiteX66" fmla="*/ 427354 w 650958"/>
                  <a:gd name="connsiteY66" fmla="*/ 256960 h 460389"/>
                  <a:gd name="connsiteX0" fmla="*/ 650958 w 650958"/>
                  <a:gd name="connsiteY0" fmla="*/ 145056 h 435432"/>
                  <a:gd name="connsiteX1" fmla="*/ 359679 w 650958"/>
                  <a:gd name="connsiteY1" fmla="*/ 139450 h 435432"/>
                  <a:gd name="connsiteX2" fmla="*/ 418900 w 650958"/>
                  <a:gd name="connsiteY2" fmla="*/ 99023 h 435432"/>
                  <a:gd name="connsiteX3" fmla="*/ 442424 w 650958"/>
                  <a:gd name="connsiteY3" fmla="*/ 62416 h 435432"/>
                  <a:gd name="connsiteX4" fmla="*/ 439594 w 650958"/>
                  <a:gd name="connsiteY4" fmla="*/ 28858 h 435432"/>
                  <a:gd name="connsiteX5" fmla="*/ 407961 w 650958"/>
                  <a:gd name="connsiteY5" fmla="*/ 25854 h 435432"/>
                  <a:gd name="connsiteX6" fmla="*/ 373453 w 650958"/>
                  <a:gd name="connsiteY6" fmla="*/ 50811 h 435432"/>
                  <a:gd name="connsiteX7" fmla="*/ 333199 w 650958"/>
                  <a:gd name="connsiteY7" fmla="*/ 118062 h 435432"/>
                  <a:gd name="connsiteX8" fmla="*/ 343342 w 650958"/>
                  <a:gd name="connsiteY8" fmla="*/ 0 h 435432"/>
                  <a:gd name="connsiteX9" fmla="*/ 314923 w 650958"/>
                  <a:gd name="connsiteY9" fmla="*/ 7677 h 435432"/>
                  <a:gd name="connsiteX10" fmla="*/ 317089 w 650958"/>
                  <a:gd name="connsiteY10" fmla="*/ 120286 h 435432"/>
                  <a:gd name="connsiteX11" fmla="*/ 274686 w 650958"/>
                  <a:gd name="connsiteY11" fmla="*/ 48534 h 435432"/>
                  <a:gd name="connsiteX12" fmla="*/ 240178 w 650958"/>
                  <a:gd name="connsiteY12" fmla="*/ 23577 h 435432"/>
                  <a:gd name="connsiteX13" fmla="*/ 208546 w 650958"/>
                  <a:gd name="connsiteY13" fmla="*/ 26580 h 435432"/>
                  <a:gd name="connsiteX14" fmla="*/ 229240 w 650958"/>
                  <a:gd name="connsiteY14" fmla="*/ 96746 h 435432"/>
                  <a:gd name="connsiteX15" fmla="*/ 292633 w 650958"/>
                  <a:gd name="connsiteY15" fmla="*/ 139451 h 435432"/>
                  <a:gd name="connsiteX16" fmla="*/ 0 w 650958"/>
                  <a:gd name="connsiteY16" fmla="*/ 152883 h 435432"/>
                  <a:gd name="connsiteX17" fmla="*/ 17949 w 650958"/>
                  <a:gd name="connsiteY17" fmla="*/ 170866 h 435432"/>
                  <a:gd name="connsiteX18" fmla="*/ 278963 w 650958"/>
                  <a:gd name="connsiteY18" fmla="*/ 156542 h 435432"/>
                  <a:gd name="connsiteX19" fmla="*/ 229239 w 650958"/>
                  <a:gd name="connsiteY19" fmla="*/ 191632 h 435432"/>
                  <a:gd name="connsiteX20" fmla="*/ 205716 w 650958"/>
                  <a:gd name="connsiteY20" fmla="*/ 228240 h 435432"/>
                  <a:gd name="connsiteX21" fmla="*/ 208546 w 650958"/>
                  <a:gd name="connsiteY21" fmla="*/ 261798 h 435432"/>
                  <a:gd name="connsiteX22" fmla="*/ 224528 w 650958"/>
                  <a:gd name="connsiteY22" fmla="*/ 268201 h 435432"/>
                  <a:gd name="connsiteX23" fmla="*/ 240178 w 650958"/>
                  <a:gd name="connsiteY23" fmla="*/ 264801 h 435432"/>
                  <a:gd name="connsiteX24" fmla="*/ 274686 w 650958"/>
                  <a:gd name="connsiteY24" fmla="*/ 239844 h 435432"/>
                  <a:gd name="connsiteX25" fmla="*/ 317089 w 650958"/>
                  <a:gd name="connsiteY25" fmla="*/ 168092 h 435432"/>
                  <a:gd name="connsiteX26" fmla="*/ 277171 w 650958"/>
                  <a:gd name="connsiteY26" fmla="*/ 435432 h 435432"/>
                  <a:gd name="connsiteX27" fmla="*/ 302801 w 650958"/>
                  <a:gd name="connsiteY27" fmla="*/ 435096 h 435432"/>
                  <a:gd name="connsiteX28" fmla="*/ 333199 w 650958"/>
                  <a:gd name="connsiteY28" fmla="*/ 170313 h 435432"/>
                  <a:gd name="connsiteX29" fmla="*/ 373453 w 650958"/>
                  <a:gd name="connsiteY29" fmla="*/ 237564 h 435432"/>
                  <a:gd name="connsiteX30" fmla="*/ 407961 w 650958"/>
                  <a:gd name="connsiteY30" fmla="*/ 262521 h 435432"/>
                  <a:gd name="connsiteX31" fmla="*/ 423612 w 650958"/>
                  <a:gd name="connsiteY31" fmla="*/ 265921 h 435432"/>
                  <a:gd name="connsiteX32" fmla="*/ 439594 w 650958"/>
                  <a:gd name="connsiteY32" fmla="*/ 259518 h 435432"/>
                  <a:gd name="connsiteX33" fmla="*/ 442424 w 650958"/>
                  <a:gd name="connsiteY33" fmla="*/ 225960 h 435432"/>
                  <a:gd name="connsiteX34" fmla="*/ 418900 w 650958"/>
                  <a:gd name="connsiteY34" fmla="*/ 189352 h 435432"/>
                  <a:gd name="connsiteX35" fmla="*/ 373112 w 650958"/>
                  <a:gd name="connsiteY35" fmla="*/ 156541 h 435432"/>
                  <a:gd name="connsiteX36" fmla="*/ 637699 w 650958"/>
                  <a:gd name="connsiteY36" fmla="*/ 164520 h 435432"/>
                  <a:gd name="connsiteX37" fmla="*/ 650958 w 650958"/>
                  <a:gd name="connsiteY37" fmla="*/ 145056 h 435432"/>
                  <a:gd name="connsiteX38" fmla="*/ 384846 w 650958"/>
                  <a:gd name="connsiteY38" fmla="*/ 62895 h 435432"/>
                  <a:gd name="connsiteX39" fmla="*/ 413658 w 650958"/>
                  <a:gd name="connsiteY39" fmla="*/ 41841 h 435432"/>
                  <a:gd name="connsiteX40" fmla="*/ 423560 w 650958"/>
                  <a:gd name="connsiteY40" fmla="*/ 39559 h 435432"/>
                  <a:gd name="connsiteX41" fmla="*/ 428202 w 650958"/>
                  <a:gd name="connsiteY41" fmla="*/ 40942 h 435432"/>
                  <a:gd name="connsiteX42" fmla="*/ 427354 w 650958"/>
                  <a:gd name="connsiteY42" fmla="*/ 56371 h 435432"/>
                  <a:gd name="connsiteX43" fmla="*/ 407508 w 650958"/>
                  <a:gd name="connsiteY43" fmla="*/ 86938 h 435432"/>
                  <a:gd name="connsiteX44" fmla="*/ 346923 w 650958"/>
                  <a:gd name="connsiteY44" fmla="*/ 127169 h 435432"/>
                  <a:gd name="connsiteX45" fmla="*/ 384846 w 650958"/>
                  <a:gd name="connsiteY45" fmla="*/ 62895 h 435432"/>
                  <a:gd name="connsiteX46" fmla="*/ 219937 w 650958"/>
                  <a:gd name="connsiteY46" fmla="*/ 38663 h 435432"/>
                  <a:gd name="connsiteX47" fmla="*/ 224579 w 650958"/>
                  <a:gd name="connsiteY47" fmla="*/ 37280 h 435432"/>
                  <a:gd name="connsiteX48" fmla="*/ 234481 w 650958"/>
                  <a:gd name="connsiteY48" fmla="*/ 39562 h 435432"/>
                  <a:gd name="connsiteX49" fmla="*/ 263293 w 650958"/>
                  <a:gd name="connsiteY49" fmla="*/ 60617 h 435432"/>
                  <a:gd name="connsiteX50" fmla="*/ 301217 w 650958"/>
                  <a:gd name="connsiteY50" fmla="*/ 124890 h 435432"/>
                  <a:gd name="connsiteX51" fmla="*/ 240632 w 650958"/>
                  <a:gd name="connsiteY51" fmla="*/ 84659 h 435432"/>
                  <a:gd name="connsiteX52" fmla="*/ 219937 w 650958"/>
                  <a:gd name="connsiteY52" fmla="*/ 38663 h 435432"/>
                  <a:gd name="connsiteX53" fmla="*/ 263293 w 650958"/>
                  <a:gd name="connsiteY53" fmla="*/ 227758 h 435432"/>
                  <a:gd name="connsiteX54" fmla="*/ 234481 w 650958"/>
                  <a:gd name="connsiteY54" fmla="*/ 248812 h 435432"/>
                  <a:gd name="connsiteX55" fmla="*/ 219937 w 650958"/>
                  <a:gd name="connsiteY55" fmla="*/ 249711 h 435432"/>
                  <a:gd name="connsiteX56" fmla="*/ 220785 w 650958"/>
                  <a:gd name="connsiteY56" fmla="*/ 234282 h 435432"/>
                  <a:gd name="connsiteX57" fmla="*/ 240631 w 650958"/>
                  <a:gd name="connsiteY57" fmla="*/ 203715 h 435432"/>
                  <a:gd name="connsiteX58" fmla="*/ 301219 w 650958"/>
                  <a:gd name="connsiteY58" fmla="*/ 163482 h 435432"/>
                  <a:gd name="connsiteX59" fmla="*/ 263293 w 650958"/>
                  <a:gd name="connsiteY59" fmla="*/ 227758 h 435432"/>
                  <a:gd name="connsiteX60" fmla="*/ 427354 w 650958"/>
                  <a:gd name="connsiteY60" fmla="*/ 232003 h 435432"/>
                  <a:gd name="connsiteX61" fmla="*/ 428202 w 650958"/>
                  <a:gd name="connsiteY61" fmla="*/ 247432 h 435432"/>
                  <a:gd name="connsiteX62" fmla="*/ 413658 w 650958"/>
                  <a:gd name="connsiteY62" fmla="*/ 246533 h 435432"/>
                  <a:gd name="connsiteX63" fmla="*/ 384846 w 650958"/>
                  <a:gd name="connsiteY63" fmla="*/ 225479 h 435432"/>
                  <a:gd name="connsiteX64" fmla="*/ 346922 w 650958"/>
                  <a:gd name="connsiteY64" fmla="*/ 161205 h 435432"/>
                  <a:gd name="connsiteX65" fmla="*/ 407507 w 650958"/>
                  <a:gd name="connsiteY65" fmla="*/ 201436 h 435432"/>
                  <a:gd name="connsiteX66" fmla="*/ 427354 w 650958"/>
                  <a:gd name="connsiteY66" fmla="*/ 232003 h 435432"/>
                  <a:gd name="connsiteX0" fmla="*/ 650958 w 650958"/>
                  <a:gd name="connsiteY0" fmla="*/ 167975 h 458351"/>
                  <a:gd name="connsiteX1" fmla="*/ 359679 w 650958"/>
                  <a:gd name="connsiteY1" fmla="*/ 162369 h 458351"/>
                  <a:gd name="connsiteX2" fmla="*/ 418900 w 650958"/>
                  <a:gd name="connsiteY2" fmla="*/ 121942 h 458351"/>
                  <a:gd name="connsiteX3" fmla="*/ 442424 w 650958"/>
                  <a:gd name="connsiteY3" fmla="*/ 85335 h 458351"/>
                  <a:gd name="connsiteX4" fmla="*/ 439594 w 650958"/>
                  <a:gd name="connsiteY4" fmla="*/ 51777 h 458351"/>
                  <a:gd name="connsiteX5" fmla="*/ 407961 w 650958"/>
                  <a:gd name="connsiteY5" fmla="*/ 48773 h 458351"/>
                  <a:gd name="connsiteX6" fmla="*/ 373453 w 650958"/>
                  <a:gd name="connsiteY6" fmla="*/ 73730 h 458351"/>
                  <a:gd name="connsiteX7" fmla="*/ 333199 w 650958"/>
                  <a:gd name="connsiteY7" fmla="*/ 140981 h 458351"/>
                  <a:gd name="connsiteX8" fmla="*/ 343342 w 650958"/>
                  <a:gd name="connsiteY8" fmla="*/ 22919 h 458351"/>
                  <a:gd name="connsiteX9" fmla="*/ 317656 w 650958"/>
                  <a:gd name="connsiteY9" fmla="*/ 0 h 458351"/>
                  <a:gd name="connsiteX10" fmla="*/ 317089 w 650958"/>
                  <a:gd name="connsiteY10" fmla="*/ 143205 h 458351"/>
                  <a:gd name="connsiteX11" fmla="*/ 274686 w 650958"/>
                  <a:gd name="connsiteY11" fmla="*/ 71453 h 458351"/>
                  <a:gd name="connsiteX12" fmla="*/ 240178 w 650958"/>
                  <a:gd name="connsiteY12" fmla="*/ 46496 h 458351"/>
                  <a:gd name="connsiteX13" fmla="*/ 208546 w 650958"/>
                  <a:gd name="connsiteY13" fmla="*/ 49499 h 458351"/>
                  <a:gd name="connsiteX14" fmla="*/ 229240 w 650958"/>
                  <a:gd name="connsiteY14" fmla="*/ 119665 h 458351"/>
                  <a:gd name="connsiteX15" fmla="*/ 292633 w 650958"/>
                  <a:gd name="connsiteY15" fmla="*/ 162370 h 458351"/>
                  <a:gd name="connsiteX16" fmla="*/ 0 w 650958"/>
                  <a:gd name="connsiteY16" fmla="*/ 175802 h 458351"/>
                  <a:gd name="connsiteX17" fmla="*/ 17949 w 650958"/>
                  <a:gd name="connsiteY17" fmla="*/ 193785 h 458351"/>
                  <a:gd name="connsiteX18" fmla="*/ 278963 w 650958"/>
                  <a:gd name="connsiteY18" fmla="*/ 179461 h 458351"/>
                  <a:gd name="connsiteX19" fmla="*/ 229239 w 650958"/>
                  <a:gd name="connsiteY19" fmla="*/ 214551 h 458351"/>
                  <a:gd name="connsiteX20" fmla="*/ 205716 w 650958"/>
                  <a:gd name="connsiteY20" fmla="*/ 251159 h 458351"/>
                  <a:gd name="connsiteX21" fmla="*/ 208546 w 650958"/>
                  <a:gd name="connsiteY21" fmla="*/ 284717 h 458351"/>
                  <a:gd name="connsiteX22" fmla="*/ 224528 w 650958"/>
                  <a:gd name="connsiteY22" fmla="*/ 291120 h 458351"/>
                  <a:gd name="connsiteX23" fmla="*/ 240178 w 650958"/>
                  <a:gd name="connsiteY23" fmla="*/ 287720 h 458351"/>
                  <a:gd name="connsiteX24" fmla="*/ 274686 w 650958"/>
                  <a:gd name="connsiteY24" fmla="*/ 262763 h 458351"/>
                  <a:gd name="connsiteX25" fmla="*/ 317089 w 650958"/>
                  <a:gd name="connsiteY25" fmla="*/ 191011 h 458351"/>
                  <a:gd name="connsiteX26" fmla="*/ 277171 w 650958"/>
                  <a:gd name="connsiteY26" fmla="*/ 458351 h 458351"/>
                  <a:gd name="connsiteX27" fmla="*/ 302801 w 650958"/>
                  <a:gd name="connsiteY27" fmla="*/ 458015 h 458351"/>
                  <a:gd name="connsiteX28" fmla="*/ 333199 w 650958"/>
                  <a:gd name="connsiteY28" fmla="*/ 193232 h 458351"/>
                  <a:gd name="connsiteX29" fmla="*/ 373453 w 650958"/>
                  <a:gd name="connsiteY29" fmla="*/ 260483 h 458351"/>
                  <a:gd name="connsiteX30" fmla="*/ 407961 w 650958"/>
                  <a:gd name="connsiteY30" fmla="*/ 285440 h 458351"/>
                  <a:gd name="connsiteX31" fmla="*/ 423612 w 650958"/>
                  <a:gd name="connsiteY31" fmla="*/ 288840 h 458351"/>
                  <a:gd name="connsiteX32" fmla="*/ 439594 w 650958"/>
                  <a:gd name="connsiteY32" fmla="*/ 282437 h 458351"/>
                  <a:gd name="connsiteX33" fmla="*/ 442424 w 650958"/>
                  <a:gd name="connsiteY33" fmla="*/ 248879 h 458351"/>
                  <a:gd name="connsiteX34" fmla="*/ 418900 w 650958"/>
                  <a:gd name="connsiteY34" fmla="*/ 212271 h 458351"/>
                  <a:gd name="connsiteX35" fmla="*/ 373112 w 650958"/>
                  <a:gd name="connsiteY35" fmla="*/ 179460 h 458351"/>
                  <a:gd name="connsiteX36" fmla="*/ 637699 w 650958"/>
                  <a:gd name="connsiteY36" fmla="*/ 187439 h 458351"/>
                  <a:gd name="connsiteX37" fmla="*/ 650958 w 650958"/>
                  <a:gd name="connsiteY37" fmla="*/ 167975 h 458351"/>
                  <a:gd name="connsiteX38" fmla="*/ 384846 w 650958"/>
                  <a:gd name="connsiteY38" fmla="*/ 85814 h 458351"/>
                  <a:gd name="connsiteX39" fmla="*/ 413658 w 650958"/>
                  <a:gd name="connsiteY39" fmla="*/ 64760 h 458351"/>
                  <a:gd name="connsiteX40" fmla="*/ 423560 w 650958"/>
                  <a:gd name="connsiteY40" fmla="*/ 62478 h 458351"/>
                  <a:gd name="connsiteX41" fmla="*/ 428202 w 650958"/>
                  <a:gd name="connsiteY41" fmla="*/ 63861 h 458351"/>
                  <a:gd name="connsiteX42" fmla="*/ 427354 w 650958"/>
                  <a:gd name="connsiteY42" fmla="*/ 79290 h 458351"/>
                  <a:gd name="connsiteX43" fmla="*/ 407508 w 650958"/>
                  <a:gd name="connsiteY43" fmla="*/ 109857 h 458351"/>
                  <a:gd name="connsiteX44" fmla="*/ 346923 w 650958"/>
                  <a:gd name="connsiteY44" fmla="*/ 150088 h 458351"/>
                  <a:gd name="connsiteX45" fmla="*/ 384846 w 650958"/>
                  <a:gd name="connsiteY45" fmla="*/ 85814 h 458351"/>
                  <a:gd name="connsiteX46" fmla="*/ 219937 w 650958"/>
                  <a:gd name="connsiteY46" fmla="*/ 61582 h 458351"/>
                  <a:gd name="connsiteX47" fmla="*/ 224579 w 650958"/>
                  <a:gd name="connsiteY47" fmla="*/ 60199 h 458351"/>
                  <a:gd name="connsiteX48" fmla="*/ 234481 w 650958"/>
                  <a:gd name="connsiteY48" fmla="*/ 62481 h 458351"/>
                  <a:gd name="connsiteX49" fmla="*/ 263293 w 650958"/>
                  <a:gd name="connsiteY49" fmla="*/ 83536 h 458351"/>
                  <a:gd name="connsiteX50" fmla="*/ 301217 w 650958"/>
                  <a:gd name="connsiteY50" fmla="*/ 147809 h 458351"/>
                  <a:gd name="connsiteX51" fmla="*/ 240632 w 650958"/>
                  <a:gd name="connsiteY51" fmla="*/ 107578 h 458351"/>
                  <a:gd name="connsiteX52" fmla="*/ 219937 w 650958"/>
                  <a:gd name="connsiteY52" fmla="*/ 61582 h 458351"/>
                  <a:gd name="connsiteX53" fmla="*/ 263293 w 650958"/>
                  <a:gd name="connsiteY53" fmla="*/ 250677 h 458351"/>
                  <a:gd name="connsiteX54" fmla="*/ 234481 w 650958"/>
                  <a:gd name="connsiteY54" fmla="*/ 271731 h 458351"/>
                  <a:gd name="connsiteX55" fmla="*/ 219937 w 650958"/>
                  <a:gd name="connsiteY55" fmla="*/ 272630 h 458351"/>
                  <a:gd name="connsiteX56" fmla="*/ 220785 w 650958"/>
                  <a:gd name="connsiteY56" fmla="*/ 257201 h 458351"/>
                  <a:gd name="connsiteX57" fmla="*/ 240631 w 650958"/>
                  <a:gd name="connsiteY57" fmla="*/ 226634 h 458351"/>
                  <a:gd name="connsiteX58" fmla="*/ 301219 w 650958"/>
                  <a:gd name="connsiteY58" fmla="*/ 186401 h 458351"/>
                  <a:gd name="connsiteX59" fmla="*/ 263293 w 650958"/>
                  <a:gd name="connsiteY59" fmla="*/ 250677 h 458351"/>
                  <a:gd name="connsiteX60" fmla="*/ 427354 w 650958"/>
                  <a:gd name="connsiteY60" fmla="*/ 254922 h 458351"/>
                  <a:gd name="connsiteX61" fmla="*/ 428202 w 650958"/>
                  <a:gd name="connsiteY61" fmla="*/ 270351 h 458351"/>
                  <a:gd name="connsiteX62" fmla="*/ 413658 w 650958"/>
                  <a:gd name="connsiteY62" fmla="*/ 269452 h 458351"/>
                  <a:gd name="connsiteX63" fmla="*/ 384846 w 650958"/>
                  <a:gd name="connsiteY63" fmla="*/ 248398 h 458351"/>
                  <a:gd name="connsiteX64" fmla="*/ 346922 w 650958"/>
                  <a:gd name="connsiteY64" fmla="*/ 184124 h 458351"/>
                  <a:gd name="connsiteX65" fmla="*/ 407507 w 650958"/>
                  <a:gd name="connsiteY65" fmla="*/ 224355 h 458351"/>
                  <a:gd name="connsiteX66" fmla="*/ 427354 w 650958"/>
                  <a:gd name="connsiteY66" fmla="*/ 254922 h 458351"/>
                  <a:gd name="connsiteX0" fmla="*/ 650958 w 650958"/>
                  <a:gd name="connsiteY0" fmla="*/ 167975 h 458351"/>
                  <a:gd name="connsiteX1" fmla="*/ 359679 w 650958"/>
                  <a:gd name="connsiteY1" fmla="*/ 162369 h 458351"/>
                  <a:gd name="connsiteX2" fmla="*/ 418900 w 650958"/>
                  <a:gd name="connsiteY2" fmla="*/ 121942 h 458351"/>
                  <a:gd name="connsiteX3" fmla="*/ 442424 w 650958"/>
                  <a:gd name="connsiteY3" fmla="*/ 85335 h 458351"/>
                  <a:gd name="connsiteX4" fmla="*/ 439594 w 650958"/>
                  <a:gd name="connsiteY4" fmla="*/ 51777 h 458351"/>
                  <a:gd name="connsiteX5" fmla="*/ 407961 w 650958"/>
                  <a:gd name="connsiteY5" fmla="*/ 48773 h 458351"/>
                  <a:gd name="connsiteX6" fmla="*/ 373453 w 650958"/>
                  <a:gd name="connsiteY6" fmla="*/ 73730 h 458351"/>
                  <a:gd name="connsiteX7" fmla="*/ 333199 w 650958"/>
                  <a:gd name="connsiteY7" fmla="*/ 140981 h 458351"/>
                  <a:gd name="connsiteX8" fmla="*/ 346411 w 650958"/>
                  <a:gd name="connsiteY8" fmla="*/ 1842 h 458351"/>
                  <a:gd name="connsiteX9" fmla="*/ 317656 w 650958"/>
                  <a:gd name="connsiteY9" fmla="*/ 0 h 458351"/>
                  <a:gd name="connsiteX10" fmla="*/ 317089 w 650958"/>
                  <a:gd name="connsiteY10" fmla="*/ 143205 h 458351"/>
                  <a:gd name="connsiteX11" fmla="*/ 274686 w 650958"/>
                  <a:gd name="connsiteY11" fmla="*/ 71453 h 458351"/>
                  <a:gd name="connsiteX12" fmla="*/ 240178 w 650958"/>
                  <a:gd name="connsiteY12" fmla="*/ 46496 h 458351"/>
                  <a:gd name="connsiteX13" fmla="*/ 208546 w 650958"/>
                  <a:gd name="connsiteY13" fmla="*/ 49499 h 458351"/>
                  <a:gd name="connsiteX14" fmla="*/ 229240 w 650958"/>
                  <a:gd name="connsiteY14" fmla="*/ 119665 h 458351"/>
                  <a:gd name="connsiteX15" fmla="*/ 292633 w 650958"/>
                  <a:gd name="connsiteY15" fmla="*/ 162370 h 458351"/>
                  <a:gd name="connsiteX16" fmla="*/ 0 w 650958"/>
                  <a:gd name="connsiteY16" fmla="*/ 175802 h 458351"/>
                  <a:gd name="connsiteX17" fmla="*/ 17949 w 650958"/>
                  <a:gd name="connsiteY17" fmla="*/ 193785 h 458351"/>
                  <a:gd name="connsiteX18" fmla="*/ 278963 w 650958"/>
                  <a:gd name="connsiteY18" fmla="*/ 179461 h 458351"/>
                  <a:gd name="connsiteX19" fmla="*/ 229239 w 650958"/>
                  <a:gd name="connsiteY19" fmla="*/ 214551 h 458351"/>
                  <a:gd name="connsiteX20" fmla="*/ 205716 w 650958"/>
                  <a:gd name="connsiteY20" fmla="*/ 251159 h 458351"/>
                  <a:gd name="connsiteX21" fmla="*/ 208546 w 650958"/>
                  <a:gd name="connsiteY21" fmla="*/ 284717 h 458351"/>
                  <a:gd name="connsiteX22" fmla="*/ 224528 w 650958"/>
                  <a:gd name="connsiteY22" fmla="*/ 291120 h 458351"/>
                  <a:gd name="connsiteX23" fmla="*/ 240178 w 650958"/>
                  <a:gd name="connsiteY23" fmla="*/ 287720 h 458351"/>
                  <a:gd name="connsiteX24" fmla="*/ 274686 w 650958"/>
                  <a:gd name="connsiteY24" fmla="*/ 262763 h 458351"/>
                  <a:gd name="connsiteX25" fmla="*/ 317089 w 650958"/>
                  <a:gd name="connsiteY25" fmla="*/ 191011 h 458351"/>
                  <a:gd name="connsiteX26" fmla="*/ 277171 w 650958"/>
                  <a:gd name="connsiteY26" fmla="*/ 458351 h 458351"/>
                  <a:gd name="connsiteX27" fmla="*/ 302801 w 650958"/>
                  <a:gd name="connsiteY27" fmla="*/ 458015 h 458351"/>
                  <a:gd name="connsiteX28" fmla="*/ 333199 w 650958"/>
                  <a:gd name="connsiteY28" fmla="*/ 193232 h 458351"/>
                  <a:gd name="connsiteX29" fmla="*/ 373453 w 650958"/>
                  <a:gd name="connsiteY29" fmla="*/ 260483 h 458351"/>
                  <a:gd name="connsiteX30" fmla="*/ 407961 w 650958"/>
                  <a:gd name="connsiteY30" fmla="*/ 285440 h 458351"/>
                  <a:gd name="connsiteX31" fmla="*/ 423612 w 650958"/>
                  <a:gd name="connsiteY31" fmla="*/ 288840 h 458351"/>
                  <a:gd name="connsiteX32" fmla="*/ 439594 w 650958"/>
                  <a:gd name="connsiteY32" fmla="*/ 282437 h 458351"/>
                  <a:gd name="connsiteX33" fmla="*/ 442424 w 650958"/>
                  <a:gd name="connsiteY33" fmla="*/ 248879 h 458351"/>
                  <a:gd name="connsiteX34" fmla="*/ 418900 w 650958"/>
                  <a:gd name="connsiteY34" fmla="*/ 212271 h 458351"/>
                  <a:gd name="connsiteX35" fmla="*/ 373112 w 650958"/>
                  <a:gd name="connsiteY35" fmla="*/ 179460 h 458351"/>
                  <a:gd name="connsiteX36" fmla="*/ 637699 w 650958"/>
                  <a:gd name="connsiteY36" fmla="*/ 187439 h 458351"/>
                  <a:gd name="connsiteX37" fmla="*/ 650958 w 650958"/>
                  <a:gd name="connsiteY37" fmla="*/ 167975 h 458351"/>
                  <a:gd name="connsiteX38" fmla="*/ 384846 w 650958"/>
                  <a:gd name="connsiteY38" fmla="*/ 85814 h 458351"/>
                  <a:gd name="connsiteX39" fmla="*/ 413658 w 650958"/>
                  <a:gd name="connsiteY39" fmla="*/ 64760 h 458351"/>
                  <a:gd name="connsiteX40" fmla="*/ 423560 w 650958"/>
                  <a:gd name="connsiteY40" fmla="*/ 62478 h 458351"/>
                  <a:gd name="connsiteX41" fmla="*/ 428202 w 650958"/>
                  <a:gd name="connsiteY41" fmla="*/ 63861 h 458351"/>
                  <a:gd name="connsiteX42" fmla="*/ 427354 w 650958"/>
                  <a:gd name="connsiteY42" fmla="*/ 79290 h 458351"/>
                  <a:gd name="connsiteX43" fmla="*/ 407508 w 650958"/>
                  <a:gd name="connsiteY43" fmla="*/ 109857 h 458351"/>
                  <a:gd name="connsiteX44" fmla="*/ 346923 w 650958"/>
                  <a:gd name="connsiteY44" fmla="*/ 150088 h 458351"/>
                  <a:gd name="connsiteX45" fmla="*/ 384846 w 650958"/>
                  <a:gd name="connsiteY45" fmla="*/ 85814 h 458351"/>
                  <a:gd name="connsiteX46" fmla="*/ 219937 w 650958"/>
                  <a:gd name="connsiteY46" fmla="*/ 61582 h 458351"/>
                  <a:gd name="connsiteX47" fmla="*/ 224579 w 650958"/>
                  <a:gd name="connsiteY47" fmla="*/ 60199 h 458351"/>
                  <a:gd name="connsiteX48" fmla="*/ 234481 w 650958"/>
                  <a:gd name="connsiteY48" fmla="*/ 62481 h 458351"/>
                  <a:gd name="connsiteX49" fmla="*/ 263293 w 650958"/>
                  <a:gd name="connsiteY49" fmla="*/ 83536 h 458351"/>
                  <a:gd name="connsiteX50" fmla="*/ 301217 w 650958"/>
                  <a:gd name="connsiteY50" fmla="*/ 147809 h 458351"/>
                  <a:gd name="connsiteX51" fmla="*/ 240632 w 650958"/>
                  <a:gd name="connsiteY51" fmla="*/ 107578 h 458351"/>
                  <a:gd name="connsiteX52" fmla="*/ 219937 w 650958"/>
                  <a:gd name="connsiteY52" fmla="*/ 61582 h 458351"/>
                  <a:gd name="connsiteX53" fmla="*/ 263293 w 650958"/>
                  <a:gd name="connsiteY53" fmla="*/ 250677 h 458351"/>
                  <a:gd name="connsiteX54" fmla="*/ 234481 w 650958"/>
                  <a:gd name="connsiteY54" fmla="*/ 271731 h 458351"/>
                  <a:gd name="connsiteX55" fmla="*/ 219937 w 650958"/>
                  <a:gd name="connsiteY55" fmla="*/ 272630 h 458351"/>
                  <a:gd name="connsiteX56" fmla="*/ 220785 w 650958"/>
                  <a:gd name="connsiteY56" fmla="*/ 257201 h 458351"/>
                  <a:gd name="connsiteX57" fmla="*/ 240631 w 650958"/>
                  <a:gd name="connsiteY57" fmla="*/ 226634 h 458351"/>
                  <a:gd name="connsiteX58" fmla="*/ 301219 w 650958"/>
                  <a:gd name="connsiteY58" fmla="*/ 186401 h 458351"/>
                  <a:gd name="connsiteX59" fmla="*/ 263293 w 650958"/>
                  <a:gd name="connsiteY59" fmla="*/ 250677 h 458351"/>
                  <a:gd name="connsiteX60" fmla="*/ 427354 w 650958"/>
                  <a:gd name="connsiteY60" fmla="*/ 254922 h 458351"/>
                  <a:gd name="connsiteX61" fmla="*/ 428202 w 650958"/>
                  <a:gd name="connsiteY61" fmla="*/ 270351 h 458351"/>
                  <a:gd name="connsiteX62" fmla="*/ 413658 w 650958"/>
                  <a:gd name="connsiteY62" fmla="*/ 269452 h 458351"/>
                  <a:gd name="connsiteX63" fmla="*/ 384846 w 650958"/>
                  <a:gd name="connsiteY63" fmla="*/ 248398 h 458351"/>
                  <a:gd name="connsiteX64" fmla="*/ 346922 w 650958"/>
                  <a:gd name="connsiteY64" fmla="*/ 184124 h 458351"/>
                  <a:gd name="connsiteX65" fmla="*/ 407507 w 650958"/>
                  <a:gd name="connsiteY65" fmla="*/ 224355 h 458351"/>
                  <a:gd name="connsiteX66" fmla="*/ 427354 w 650958"/>
                  <a:gd name="connsiteY66" fmla="*/ 254922 h 458351"/>
                  <a:gd name="connsiteX0" fmla="*/ 650958 w 727169"/>
                  <a:gd name="connsiteY0" fmla="*/ 167975 h 458351"/>
                  <a:gd name="connsiteX1" fmla="*/ 359679 w 727169"/>
                  <a:gd name="connsiteY1" fmla="*/ 162369 h 458351"/>
                  <a:gd name="connsiteX2" fmla="*/ 418900 w 727169"/>
                  <a:gd name="connsiteY2" fmla="*/ 121942 h 458351"/>
                  <a:gd name="connsiteX3" fmla="*/ 442424 w 727169"/>
                  <a:gd name="connsiteY3" fmla="*/ 85335 h 458351"/>
                  <a:gd name="connsiteX4" fmla="*/ 439594 w 727169"/>
                  <a:gd name="connsiteY4" fmla="*/ 51777 h 458351"/>
                  <a:gd name="connsiteX5" fmla="*/ 407961 w 727169"/>
                  <a:gd name="connsiteY5" fmla="*/ 48773 h 458351"/>
                  <a:gd name="connsiteX6" fmla="*/ 373453 w 727169"/>
                  <a:gd name="connsiteY6" fmla="*/ 73730 h 458351"/>
                  <a:gd name="connsiteX7" fmla="*/ 333199 w 727169"/>
                  <a:gd name="connsiteY7" fmla="*/ 140981 h 458351"/>
                  <a:gd name="connsiteX8" fmla="*/ 346411 w 727169"/>
                  <a:gd name="connsiteY8" fmla="*/ 1842 h 458351"/>
                  <a:gd name="connsiteX9" fmla="*/ 317656 w 727169"/>
                  <a:gd name="connsiteY9" fmla="*/ 0 h 458351"/>
                  <a:gd name="connsiteX10" fmla="*/ 317089 w 727169"/>
                  <a:gd name="connsiteY10" fmla="*/ 143205 h 458351"/>
                  <a:gd name="connsiteX11" fmla="*/ 274686 w 727169"/>
                  <a:gd name="connsiteY11" fmla="*/ 71453 h 458351"/>
                  <a:gd name="connsiteX12" fmla="*/ 240178 w 727169"/>
                  <a:gd name="connsiteY12" fmla="*/ 46496 h 458351"/>
                  <a:gd name="connsiteX13" fmla="*/ 208546 w 727169"/>
                  <a:gd name="connsiteY13" fmla="*/ 49499 h 458351"/>
                  <a:gd name="connsiteX14" fmla="*/ 229240 w 727169"/>
                  <a:gd name="connsiteY14" fmla="*/ 119665 h 458351"/>
                  <a:gd name="connsiteX15" fmla="*/ 292633 w 727169"/>
                  <a:gd name="connsiteY15" fmla="*/ 162370 h 458351"/>
                  <a:gd name="connsiteX16" fmla="*/ 0 w 727169"/>
                  <a:gd name="connsiteY16" fmla="*/ 175802 h 458351"/>
                  <a:gd name="connsiteX17" fmla="*/ 17949 w 727169"/>
                  <a:gd name="connsiteY17" fmla="*/ 193785 h 458351"/>
                  <a:gd name="connsiteX18" fmla="*/ 278963 w 727169"/>
                  <a:gd name="connsiteY18" fmla="*/ 179461 h 458351"/>
                  <a:gd name="connsiteX19" fmla="*/ 229239 w 727169"/>
                  <a:gd name="connsiteY19" fmla="*/ 214551 h 458351"/>
                  <a:gd name="connsiteX20" fmla="*/ 205716 w 727169"/>
                  <a:gd name="connsiteY20" fmla="*/ 251159 h 458351"/>
                  <a:gd name="connsiteX21" fmla="*/ 208546 w 727169"/>
                  <a:gd name="connsiteY21" fmla="*/ 284717 h 458351"/>
                  <a:gd name="connsiteX22" fmla="*/ 224528 w 727169"/>
                  <a:gd name="connsiteY22" fmla="*/ 291120 h 458351"/>
                  <a:gd name="connsiteX23" fmla="*/ 240178 w 727169"/>
                  <a:gd name="connsiteY23" fmla="*/ 287720 h 458351"/>
                  <a:gd name="connsiteX24" fmla="*/ 274686 w 727169"/>
                  <a:gd name="connsiteY24" fmla="*/ 262763 h 458351"/>
                  <a:gd name="connsiteX25" fmla="*/ 317089 w 727169"/>
                  <a:gd name="connsiteY25" fmla="*/ 191011 h 458351"/>
                  <a:gd name="connsiteX26" fmla="*/ 277171 w 727169"/>
                  <a:gd name="connsiteY26" fmla="*/ 458351 h 458351"/>
                  <a:gd name="connsiteX27" fmla="*/ 302801 w 727169"/>
                  <a:gd name="connsiteY27" fmla="*/ 458015 h 458351"/>
                  <a:gd name="connsiteX28" fmla="*/ 333199 w 727169"/>
                  <a:gd name="connsiteY28" fmla="*/ 193232 h 458351"/>
                  <a:gd name="connsiteX29" fmla="*/ 373453 w 727169"/>
                  <a:gd name="connsiteY29" fmla="*/ 260483 h 458351"/>
                  <a:gd name="connsiteX30" fmla="*/ 407961 w 727169"/>
                  <a:gd name="connsiteY30" fmla="*/ 285440 h 458351"/>
                  <a:gd name="connsiteX31" fmla="*/ 423612 w 727169"/>
                  <a:gd name="connsiteY31" fmla="*/ 288840 h 458351"/>
                  <a:gd name="connsiteX32" fmla="*/ 439594 w 727169"/>
                  <a:gd name="connsiteY32" fmla="*/ 282437 h 458351"/>
                  <a:gd name="connsiteX33" fmla="*/ 442424 w 727169"/>
                  <a:gd name="connsiteY33" fmla="*/ 248879 h 458351"/>
                  <a:gd name="connsiteX34" fmla="*/ 418900 w 727169"/>
                  <a:gd name="connsiteY34" fmla="*/ 212271 h 458351"/>
                  <a:gd name="connsiteX35" fmla="*/ 373112 w 727169"/>
                  <a:gd name="connsiteY35" fmla="*/ 179460 h 458351"/>
                  <a:gd name="connsiteX36" fmla="*/ 727169 w 727169"/>
                  <a:gd name="connsiteY36" fmla="*/ 205631 h 458351"/>
                  <a:gd name="connsiteX37" fmla="*/ 650958 w 727169"/>
                  <a:gd name="connsiteY37" fmla="*/ 167975 h 458351"/>
                  <a:gd name="connsiteX38" fmla="*/ 384846 w 727169"/>
                  <a:gd name="connsiteY38" fmla="*/ 85814 h 458351"/>
                  <a:gd name="connsiteX39" fmla="*/ 413658 w 727169"/>
                  <a:gd name="connsiteY39" fmla="*/ 64760 h 458351"/>
                  <a:gd name="connsiteX40" fmla="*/ 423560 w 727169"/>
                  <a:gd name="connsiteY40" fmla="*/ 62478 h 458351"/>
                  <a:gd name="connsiteX41" fmla="*/ 428202 w 727169"/>
                  <a:gd name="connsiteY41" fmla="*/ 63861 h 458351"/>
                  <a:gd name="connsiteX42" fmla="*/ 427354 w 727169"/>
                  <a:gd name="connsiteY42" fmla="*/ 79290 h 458351"/>
                  <a:gd name="connsiteX43" fmla="*/ 407508 w 727169"/>
                  <a:gd name="connsiteY43" fmla="*/ 109857 h 458351"/>
                  <a:gd name="connsiteX44" fmla="*/ 346923 w 727169"/>
                  <a:gd name="connsiteY44" fmla="*/ 150088 h 458351"/>
                  <a:gd name="connsiteX45" fmla="*/ 384846 w 727169"/>
                  <a:gd name="connsiteY45" fmla="*/ 85814 h 458351"/>
                  <a:gd name="connsiteX46" fmla="*/ 219937 w 727169"/>
                  <a:gd name="connsiteY46" fmla="*/ 61582 h 458351"/>
                  <a:gd name="connsiteX47" fmla="*/ 224579 w 727169"/>
                  <a:gd name="connsiteY47" fmla="*/ 60199 h 458351"/>
                  <a:gd name="connsiteX48" fmla="*/ 234481 w 727169"/>
                  <a:gd name="connsiteY48" fmla="*/ 62481 h 458351"/>
                  <a:gd name="connsiteX49" fmla="*/ 263293 w 727169"/>
                  <a:gd name="connsiteY49" fmla="*/ 83536 h 458351"/>
                  <a:gd name="connsiteX50" fmla="*/ 301217 w 727169"/>
                  <a:gd name="connsiteY50" fmla="*/ 147809 h 458351"/>
                  <a:gd name="connsiteX51" fmla="*/ 240632 w 727169"/>
                  <a:gd name="connsiteY51" fmla="*/ 107578 h 458351"/>
                  <a:gd name="connsiteX52" fmla="*/ 219937 w 727169"/>
                  <a:gd name="connsiteY52" fmla="*/ 61582 h 458351"/>
                  <a:gd name="connsiteX53" fmla="*/ 263293 w 727169"/>
                  <a:gd name="connsiteY53" fmla="*/ 250677 h 458351"/>
                  <a:gd name="connsiteX54" fmla="*/ 234481 w 727169"/>
                  <a:gd name="connsiteY54" fmla="*/ 271731 h 458351"/>
                  <a:gd name="connsiteX55" fmla="*/ 219937 w 727169"/>
                  <a:gd name="connsiteY55" fmla="*/ 272630 h 458351"/>
                  <a:gd name="connsiteX56" fmla="*/ 220785 w 727169"/>
                  <a:gd name="connsiteY56" fmla="*/ 257201 h 458351"/>
                  <a:gd name="connsiteX57" fmla="*/ 240631 w 727169"/>
                  <a:gd name="connsiteY57" fmla="*/ 226634 h 458351"/>
                  <a:gd name="connsiteX58" fmla="*/ 301219 w 727169"/>
                  <a:gd name="connsiteY58" fmla="*/ 186401 h 458351"/>
                  <a:gd name="connsiteX59" fmla="*/ 263293 w 727169"/>
                  <a:gd name="connsiteY59" fmla="*/ 250677 h 458351"/>
                  <a:gd name="connsiteX60" fmla="*/ 427354 w 727169"/>
                  <a:gd name="connsiteY60" fmla="*/ 254922 h 458351"/>
                  <a:gd name="connsiteX61" fmla="*/ 428202 w 727169"/>
                  <a:gd name="connsiteY61" fmla="*/ 270351 h 458351"/>
                  <a:gd name="connsiteX62" fmla="*/ 413658 w 727169"/>
                  <a:gd name="connsiteY62" fmla="*/ 269452 h 458351"/>
                  <a:gd name="connsiteX63" fmla="*/ 384846 w 727169"/>
                  <a:gd name="connsiteY63" fmla="*/ 248398 h 458351"/>
                  <a:gd name="connsiteX64" fmla="*/ 346922 w 727169"/>
                  <a:gd name="connsiteY64" fmla="*/ 184124 h 458351"/>
                  <a:gd name="connsiteX65" fmla="*/ 407507 w 727169"/>
                  <a:gd name="connsiteY65" fmla="*/ 224355 h 458351"/>
                  <a:gd name="connsiteX66" fmla="*/ 427354 w 727169"/>
                  <a:gd name="connsiteY66" fmla="*/ 254922 h 458351"/>
                  <a:gd name="connsiteX0" fmla="*/ 740370 w 740370"/>
                  <a:gd name="connsiteY0" fmla="*/ 162914 h 458351"/>
                  <a:gd name="connsiteX1" fmla="*/ 359679 w 740370"/>
                  <a:gd name="connsiteY1" fmla="*/ 162369 h 458351"/>
                  <a:gd name="connsiteX2" fmla="*/ 418900 w 740370"/>
                  <a:gd name="connsiteY2" fmla="*/ 121942 h 458351"/>
                  <a:gd name="connsiteX3" fmla="*/ 442424 w 740370"/>
                  <a:gd name="connsiteY3" fmla="*/ 85335 h 458351"/>
                  <a:gd name="connsiteX4" fmla="*/ 439594 w 740370"/>
                  <a:gd name="connsiteY4" fmla="*/ 51777 h 458351"/>
                  <a:gd name="connsiteX5" fmla="*/ 407961 w 740370"/>
                  <a:gd name="connsiteY5" fmla="*/ 48773 h 458351"/>
                  <a:gd name="connsiteX6" fmla="*/ 373453 w 740370"/>
                  <a:gd name="connsiteY6" fmla="*/ 73730 h 458351"/>
                  <a:gd name="connsiteX7" fmla="*/ 333199 w 740370"/>
                  <a:gd name="connsiteY7" fmla="*/ 140981 h 458351"/>
                  <a:gd name="connsiteX8" fmla="*/ 346411 w 740370"/>
                  <a:gd name="connsiteY8" fmla="*/ 1842 h 458351"/>
                  <a:gd name="connsiteX9" fmla="*/ 317656 w 740370"/>
                  <a:gd name="connsiteY9" fmla="*/ 0 h 458351"/>
                  <a:gd name="connsiteX10" fmla="*/ 317089 w 740370"/>
                  <a:gd name="connsiteY10" fmla="*/ 143205 h 458351"/>
                  <a:gd name="connsiteX11" fmla="*/ 274686 w 740370"/>
                  <a:gd name="connsiteY11" fmla="*/ 71453 h 458351"/>
                  <a:gd name="connsiteX12" fmla="*/ 240178 w 740370"/>
                  <a:gd name="connsiteY12" fmla="*/ 46496 h 458351"/>
                  <a:gd name="connsiteX13" fmla="*/ 208546 w 740370"/>
                  <a:gd name="connsiteY13" fmla="*/ 49499 h 458351"/>
                  <a:gd name="connsiteX14" fmla="*/ 229240 w 740370"/>
                  <a:gd name="connsiteY14" fmla="*/ 119665 h 458351"/>
                  <a:gd name="connsiteX15" fmla="*/ 292633 w 740370"/>
                  <a:gd name="connsiteY15" fmla="*/ 162370 h 458351"/>
                  <a:gd name="connsiteX16" fmla="*/ 0 w 740370"/>
                  <a:gd name="connsiteY16" fmla="*/ 175802 h 458351"/>
                  <a:gd name="connsiteX17" fmla="*/ 17949 w 740370"/>
                  <a:gd name="connsiteY17" fmla="*/ 193785 h 458351"/>
                  <a:gd name="connsiteX18" fmla="*/ 278963 w 740370"/>
                  <a:gd name="connsiteY18" fmla="*/ 179461 h 458351"/>
                  <a:gd name="connsiteX19" fmla="*/ 229239 w 740370"/>
                  <a:gd name="connsiteY19" fmla="*/ 214551 h 458351"/>
                  <a:gd name="connsiteX20" fmla="*/ 205716 w 740370"/>
                  <a:gd name="connsiteY20" fmla="*/ 251159 h 458351"/>
                  <a:gd name="connsiteX21" fmla="*/ 208546 w 740370"/>
                  <a:gd name="connsiteY21" fmla="*/ 284717 h 458351"/>
                  <a:gd name="connsiteX22" fmla="*/ 224528 w 740370"/>
                  <a:gd name="connsiteY22" fmla="*/ 291120 h 458351"/>
                  <a:gd name="connsiteX23" fmla="*/ 240178 w 740370"/>
                  <a:gd name="connsiteY23" fmla="*/ 287720 h 458351"/>
                  <a:gd name="connsiteX24" fmla="*/ 274686 w 740370"/>
                  <a:gd name="connsiteY24" fmla="*/ 262763 h 458351"/>
                  <a:gd name="connsiteX25" fmla="*/ 317089 w 740370"/>
                  <a:gd name="connsiteY25" fmla="*/ 191011 h 458351"/>
                  <a:gd name="connsiteX26" fmla="*/ 277171 w 740370"/>
                  <a:gd name="connsiteY26" fmla="*/ 458351 h 458351"/>
                  <a:gd name="connsiteX27" fmla="*/ 302801 w 740370"/>
                  <a:gd name="connsiteY27" fmla="*/ 458015 h 458351"/>
                  <a:gd name="connsiteX28" fmla="*/ 333199 w 740370"/>
                  <a:gd name="connsiteY28" fmla="*/ 193232 h 458351"/>
                  <a:gd name="connsiteX29" fmla="*/ 373453 w 740370"/>
                  <a:gd name="connsiteY29" fmla="*/ 260483 h 458351"/>
                  <a:gd name="connsiteX30" fmla="*/ 407961 w 740370"/>
                  <a:gd name="connsiteY30" fmla="*/ 285440 h 458351"/>
                  <a:gd name="connsiteX31" fmla="*/ 423612 w 740370"/>
                  <a:gd name="connsiteY31" fmla="*/ 288840 h 458351"/>
                  <a:gd name="connsiteX32" fmla="*/ 439594 w 740370"/>
                  <a:gd name="connsiteY32" fmla="*/ 282437 h 458351"/>
                  <a:gd name="connsiteX33" fmla="*/ 442424 w 740370"/>
                  <a:gd name="connsiteY33" fmla="*/ 248879 h 458351"/>
                  <a:gd name="connsiteX34" fmla="*/ 418900 w 740370"/>
                  <a:gd name="connsiteY34" fmla="*/ 212271 h 458351"/>
                  <a:gd name="connsiteX35" fmla="*/ 373112 w 740370"/>
                  <a:gd name="connsiteY35" fmla="*/ 179460 h 458351"/>
                  <a:gd name="connsiteX36" fmla="*/ 727169 w 740370"/>
                  <a:gd name="connsiteY36" fmla="*/ 205631 h 458351"/>
                  <a:gd name="connsiteX37" fmla="*/ 740370 w 740370"/>
                  <a:gd name="connsiteY37" fmla="*/ 162914 h 458351"/>
                  <a:gd name="connsiteX38" fmla="*/ 384846 w 740370"/>
                  <a:gd name="connsiteY38" fmla="*/ 85814 h 458351"/>
                  <a:gd name="connsiteX39" fmla="*/ 413658 w 740370"/>
                  <a:gd name="connsiteY39" fmla="*/ 64760 h 458351"/>
                  <a:gd name="connsiteX40" fmla="*/ 423560 w 740370"/>
                  <a:gd name="connsiteY40" fmla="*/ 62478 h 458351"/>
                  <a:gd name="connsiteX41" fmla="*/ 428202 w 740370"/>
                  <a:gd name="connsiteY41" fmla="*/ 63861 h 458351"/>
                  <a:gd name="connsiteX42" fmla="*/ 427354 w 740370"/>
                  <a:gd name="connsiteY42" fmla="*/ 79290 h 458351"/>
                  <a:gd name="connsiteX43" fmla="*/ 407508 w 740370"/>
                  <a:gd name="connsiteY43" fmla="*/ 109857 h 458351"/>
                  <a:gd name="connsiteX44" fmla="*/ 346923 w 740370"/>
                  <a:gd name="connsiteY44" fmla="*/ 150088 h 458351"/>
                  <a:gd name="connsiteX45" fmla="*/ 384846 w 740370"/>
                  <a:gd name="connsiteY45" fmla="*/ 85814 h 458351"/>
                  <a:gd name="connsiteX46" fmla="*/ 219937 w 740370"/>
                  <a:gd name="connsiteY46" fmla="*/ 61582 h 458351"/>
                  <a:gd name="connsiteX47" fmla="*/ 224579 w 740370"/>
                  <a:gd name="connsiteY47" fmla="*/ 60199 h 458351"/>
                  <a:gd name="connsiteX48" fmla="*/ 234481 w 740370"/>
                  <a:gd name="connsiteY48" fmla="*/ 62481 h 458351"/>
                  <a:gd name="connsiteX49" fmla="*/ 263293 w 740370"/>
                  <a:gd name="connsiteY49" fmla="*/ 83536 h 458351"/>
                  <a:gd name="connsiteX50" fmla="*/ 301217 w 740370"/>
                  <a:gd name="connsiteY50" fmla="*/ 147809 h 458351"/>
                  <a:gd name="connsiteX51" fmla="*/ 240632 w 740370"/>
                  <a:gd name="connsiteY51" fmla="*/ 107578 h 458351"/>
                  <a:gd name="connsiteX52" fmla="*/ 219937 w 740370"/>
                  <a:gd name="connsiteY52" fmla="*/ 61582 h 458351"/>
                  <a:gd name="connsiteX53" fmla="*/ 263293 w 740370"/>
                  <a:gd name="connsiteY53" fmla="*/ 250677 h 458351"/>
                  <a:gd name="connsiteX54" fmla="*/ 234481 w 740370"/>
                  <a:gd name="connsiteY54" fmla="*/ 271731 h 458351"/>
                  <a:gd name="connsiteX55" fmla="*/ 219937 w 740370"/>
                  <a:gd name="connsiteY55" fmla="*/ 272630 h 458351"/>
                  <a:gd name="connsiteX56" fmla="*/ 220785 w 740370"/>
                  <a:gd name="connsiteY56" fmla="*/ 257201 h 458351"/>
                  <a:gd name="connsiteX57" fmla="*/ 240631 w 740370"/>
                  <a:gd name="connsiteY57" fmla="*/ 226634 h 458351"/>
                  <a:gd name="connsiteX58" fmla="*/ 301219 w 740370"/>
                  <a:gd name="connsiteY58" fmla="*/ 186401 h 458351"/>
                  <a:gd name="connsiteX59" fmla="*/ 263293 w 740370"/>
                  <a:gd name="connsiteY59" fmla="*/ 250677 h 458351"/>
                  <a:gd name="connsiteX60" fmla="*/ 427354 w 740370"/>
                  <a:gd name="connsiteY60" fmla="*/ 254922 h 458351"/>
                  <a:gd name="connsiteX61" fmla="*/ 428202 w 740370"/>
                  <a:gd name="connsiteY61" fmla="*/ 270351 h 458351"/>
                  <a:gd name="connsiteX62" fmla="*/ 413658 w 740370"/>
                  <a:gd name="connsiteY62" fmla="*/ 269452 h 458351"/>
                  <a:gd name="connsiteX63" fmla="*/ 384846 w 740370"/>
                  <a:gd name="connsiteY63" fmla="*/ 248398 h 458351"/>
                  <a:gd name="connsiteX64" fmla="*/ 346922 w 740370"/>
                  <a:gd name="connsiteY64" fmla="*/ 184124 h 458351"/>
                  <a:gd name="connsiteX65" fmla="*/ 407507 w 740370"/>
                  <a:gd name="connsiteY65" fmla="*/ 224355 h 458351"/>
                  <a:gd name="connsiteX66" fmla="*/ 427354 w 740370"/>
                  <a:gd name="connsiteY66" fmla="*/ 254922 h 458351"/>
                  <a:gd name="connsiteX0" fmla="*/ 815654 w 815654"/>
                  <a:gd name="connsiteY0" fmla="*/ 162914 h 458351"/>
                  <a:gd name="connsiteX1" fmla="*/ 434963 w 815654"/>
                  <a:gd name="connsiteY1" fmla="*/ 162369 h 458351"/>
                  <a:gd name="connsiteX2" fmla="*/ 494184 w 815654"/>
                  <a:gd name="connsiteY2" fmla="*/ 121942 h 458351"/>
                  <a:gd name="connsiteX3" fmla="*/ 517708 w 815654"/>
                  <a:gd name="connsiteY3" fmla="*/ 85335 h 458351"/>
                  <a:gd name="connsiteX4" fmla="*/ 514878 w 815654"/>
                  <a:gd name="connsiteY4" fmla="*/ 51777 h 458351"/>
                  <a:gd name="connsiteX5" fmla="*/ 483245 w 815654"/>
                  <a:gd name="connsiteY5" fmla="*/ 48773 h 458351"/>
                  <a:gd name="connsiteX6" fmla="*/ 448737 w 815654"/>
                  <a:gd name="connsiteY6" fmla="*/ 73730 h 458351"/>
                  <a:gd name="connsiteX7" fmla="*/ 408483 w 815654"/>
                  <a:gd name="connsiteY7" fmla="*/ 140981 h 458351"/>
                  <a:gd name="connsiteX8" fmla="*/ 421695 w 815654"/>
                  <a:gd name="connsiteY8" fmla="*/ 1842 h 458351"/>
                  <a:gd name="connsiteX9" fmla="*/ 392940 w 815654"/>
                  <a:gd name="connsiteY9" fmla="*/ 0 h 458351"/>
                  <a:gd name="connsiteX10" fmla="*/ 392373 w 815654"/>
                  <a:gd name="connsiteY10" fmla="*/ 143205 h 458351"/>
                  <a:gd name="connsiteX11" fmla="*/ 349970 w 815654"/>
                  <a:gd name="connsiteY11" fmla="*/ 71453 h 458351"/>
                  <a:gd name="connsiteX12" fmla="*/ 315462 w 815654"/>
                  <a:gd name="connsiteY12" fmla="*/ 46496 h 458351"/>
                  <a:gd name="connsiteX13" fmla="*/ 283830 w 815654"/>
                  <a:gd name="connsiteY13" fmla="*/ 49499 h 458351"/>
                  <a:gd name="connsiteX14" fmla="*/ 304524 w 815654"/>
                  <a:gd name="connsiteY14" fmla="*/ 119665 h 458351"/>
                  <a:gd name="connsiteX15" fmla="*/ 367917 w 815654"/>
                  <a:gd name="connsiteY15" fmla="*/ 162370 h 458351"/>
                  <a:gd name="connsiteX16" fmla="*/ 75284 w 815654"/>
                  <a:gd name="connsiteY16" fmla="*/ 175802 h 458351"/>
                  <a:gd name="connsiteX17" fmla="*/ 0 w 815654"/>
                  <a:gd name="connsiteY17" fmla="*/ 231004 h 458351"/>
                  <a:gd name="connsiteX18" fmla="*/ 354247 w 815654"/>
                  <a:gd name="connsiteY18" fmla="*/ 179461 h 458351"/>
                  <a:gd name="connsiteX19" fmla="*/ 304523 w 815654"/>
                  <a:gd name="connsiteY19" fmla="*/ 214551 h 458351"/>
                  <a:gd name="connsiteX20" fmla="*/ 281000 w 815654"/>
                  <a:gd name="connsiteY20" fmla="*/ 251159 h 458351"/>
                  <a:gd name="connsiteX21" fmla="*/ 283830 w 815654"/>
                  <a:gd name="connsiteY21" fmla="*/ 284717 h 458351"/>
                  <a:gd name="connsiteX22" fmla="*/ 299812 w 815654"/>
                  <a:gd name="connsiteY22" fmla="*/ 291120 h 458351"/>
                  <a:gd name="connsiteX23" fmla="*/ 315462 w 815654"/>
                  <a:gd name="connsiteY23" fmla="*/ 287720 h 458351"/>
                  <a:gd name="connsiteX24" fmla="*/ 349970 w 815654"/>
                  <a:gd name="connsiteY24" fmla="*/ 262763 h 458351"/>
                  <a:gd name="connsiteX25" fmla="*/ 392373 w 815654"/>
                  <a:gd name="connsiteY25" fmla="*/ 191011 h 458351"/>
                  <a:gd name="connsiteX26" fmla="*/ 352455 w 815654"/>
                  <a:gd name="connsiteY26" fmla="*/ 458351 h 458351"/>
                  <a:gd name="connsiteX27" fmla="*/ 378085 w 815654"/>
                  <a:gd name="connsiteY27" fmla="*/ 458015 h 458351"/>
                  <a:gd name="connsiteX28" fmla="*/ 408483 w 815654"/>
                  <a:gd name="connsiteY28" fmla="*/ 193232 h 458351"/>
                  <a:gd name="connsiteX29" fmla="*/ 448737 w 815654"/>
                  <a:gd name="connsiteY29" fmla="*/ 260483 h 458351"/>
                  <a:gd name="connsiteX30" fmla="*/ 483245 w 815654"/>
                  <a:gd name="connsiteY30" fmla="*/ 285440 h 458351"/>
                  <a:gd name="connsiteX31" fmla="*/ 498896 w 815654"/>
                  <a:gd name="connsiteY31" fmla="*/ 288840 h 458351"/>
                  <a:gd name="connsiteX32" fmla="*/ 514878 w 815654"/>
                  <a:gd name="connsiteY32" fmla="*/ 282437 h 458351"/>
                  <a:gd name="connsiteX33" fmla="*/ 517708 w 815654"/>
                  <a:gd name="connsiteY33" fmla="*/ 248879 h 458351"/>
                  <a:gd name="connsiteX34" fmla="*/ 494184 w 815654"/>
                  <a:gd name="connsiteY34" fmla="*/ 212271 h 458351"/>
                  <a:gd name="connsiteX35" fmla="*/ 448396 w 815654"/>
                  <a:gd name="connsiteY35" fmla="*/ 179460 h 458351"/>
                  <a:gd name="connsiteX36" fmla="*/ 802453 w 815654"/>
                  <a:gd name="connsiteY36" fmla="*/ 205631 h 458351"/>
                  <a:gd name="connsiteX37" fmla="*/ 815654 w 815654"/>
                  <a:gd name="connsiteY37" fmla="*/ 162914 h 458351"/>
                  <a:gd name="connsiteX38" fmla="*/ 460130 w 815654"/>
                  <a:gd name="connsiteY38" fmla="*/ 85814 h 458351"/>
                  <a:gd name="connsiteX39" fmla="*/ 488942 w 815654"/>
                  <a:gd name="connsiteY39" fmla="*/ 64760 h 458351"/>
                  <a:gd name="connsiteX40" fmla="*/ 498844 w 815654"/>
                  <a:gd name="connsiteY40" fmla="*/ 62478 h 458351"/>
                  <a:gd name="connsiteX41" fmla="*/ 503486 w 815654"/>
                  <a:gd name="connsiteY41" fmla="*/ 63861 h 458351"/>
                  <a:gd name="connsiteX42" fmla="*/ 502638 w 815654"/>
                  <a:gd name="connsiteY42" fmla="*/ 79290 h 458351"/>
                  <a:gd name="connsiteX43" fmla="*/ 482792 w 815654"/>
                  <a:gd name="connsiteY43" fmla="*/ 109857 h 458351"/>
                  <a:gd name="connsiteX44" fmla="*/ 422207 w 815654"/>
                  <a:gd name="connsiteY44" fmla="*/ 150088 h 458351"/>
                  <a:gd name="connsiteX45" fmla="*/ 460130 w 815654"/>
                  <a:gd name="connsiteY45" fmla="*/ 85814 h 458351"/>
                  <a:gd name="connsiteX46" fmla="*/ 295221 w 815654"/>
                  <a:gd name="connsiteY46" fmla="*/ 61582 h 458351"/>
                  <a:gd name="connsiteX47" fmla="*/ 299863 w 815654"/>
                  <a:gd name="connsiteY47" fmla="*/ 60199 h 458351"/>
                  <a:gd name="connsiteX48" fmla="*/ 309765 w 815654"/>
                  <a:gd name="connsiteY48" fmla="*/ 62481 h 458351"/>
                  <a:gd name="connsiteX49" fmla="*/ 338577 w 815654"/>
                  <a:gd name="connsiteY49" fmla="*/ 83536 h 458351"/>
                  <a:gd name="connsiteX50" fmla="*/ 376501 w 815654"/>
                  <a:gd name="connsiteY50" fmla="*/ 147809 h 458351"/>
                  <a:gd name="connsiteX51" fmla="*/ 315916 w 815654"/>
                  <a:gd name="connsiteY51" fmla="*/ 107578 h 458351"/>
                  <a:gd name="connsiteX52" fmla="*/ 295221 w 815654"/>
                  <a:gd name="connsiteY52" fmla="*/ 61582 h 458351"/>
                  <a:gd name="connsiteX53" fmla="*/ 338577 w 815654"/>
                  <a:gd name="connsiteY53" fmla="*/ 250677 h 458351"/>
                  <a:gd name="connsiteX54" fmla="*/ 309765 w 815654"/>
                  <a:gd name="connsiteY54" fmla="*/ 271731 h 458351"/>
                  <a:gd name="connsiteX55" fmla="*/ 295221 w 815654"/>
                  <a:gd name="connsiteY55" fmla="*/ 272630 h 458351"/>
                  <a:gd name="connsiteX56" fmla="*/ 296069 w 815654"/>
                  <a:gd name="connsiteY56" fmla="*/ 257201 h 458351"/>
                  <a:gd name="connsiteX57" fmla="*/ 315915 w 815654"/>
                  <a:gd name="connsiteY57" fmla="*/ 226634 h 458351"/>
                  <a:gd name="connsiteX58" fmla="*/ 376503 w 815654"/>
                  <a:gd name="connsiteY58" fmla="*/ 186401 h 458351"/>
                  <a:gd name="connsiteX59" fmla="*/ 338577 w 815654"/>
                  <a:gd name="connsiteY59" fmla="*/ 250677 h 458351"/>
                  <a:gd name="connsiteX60" fmla="*/ 502638 w 815654"/>
                  <a:gd name="connsiteY60" fmla="*/ 254922 h 458351"/>
                  <a:gd name="connsiteX61" fmla="*/ 503486 w 815654"/>
                  <a:gd name="connsiteY61" fmla="*/ 270351 h 458351"/>
                  <a:gd name="connsiteX62" fmla="*/ 488942 w 815654"/>
                  <a:gd name="connsiteY62" fmla="*/ 269452 h 458351"/>
                  <a:gd name="connsiteX63" fmla="*/ 460130 w 815654"/>
                  <a:gd name="connsiteY63" fmla="*/ 248398 h 458351"/>
                  <a:gd name="connsiteX64" fmla="*/ 422206 w 815654"/>
                  <a:gd name="connsiteY64" fmla="*/ 184124 h 458351"/>
                  <a:gd name="connsiteX65" fmla="*/ 482791 w 815654"/>
                  <a:gd name="connsiteY65" fmla="*/ 224355 h 458351"/>
                  <a:gd name="connsiteX66" fmla="*/ 502638 w 815654"/>
                  <a:gd name="connsiteY66" fmla="*/ 254922 h 458351"/>
                  <a:gd name="connsiteX0" fmla="*/ 826598 w 826598"/>
                  <a:gd name="connsiteY0" fmla="*/ 162914 h 458351"/>
                  <a:gd name="connsiteX1" fmla="*/ 445907 w 826598"/>
                  <a:gd name="connsiteY1" fmla="*/ 162369 h 458351"/>
                  <a:gd name="connsiteX2" fmla="*/ 505128 w 826598"/>
                  <a:gd name="connsiteY2" fmla="*/ 121942 h 458351"/>
                  <a:gd name="connsiteX3" fmla="*/ 528652 w 826598"/>
                  <a:gd name="connsiteY3" fmla="*/ 85335 h 458351"/>
                  <a:gd name="connsiteX4" fmla="*/ 525822 w 826598"/>
                  <a:gd name="connsiteY4" fmla="*/ 51777 h 458351"/>
                  <a:gd name="connsiteX5" fmla="*/ 494189 w 826598"/>
                  <a:gd name="connsiteY5" fmla="*/ 48773 h 458351"/>
                  <a:gd name="connsiteX6" fmla="*/ 459681 w 826598"/>
                  <a:gd name="connsiteY6" fmla="*/ 73730 h 458351"/>
                  <a:gd name="connsiteX7" fmla="*/ 419427 w 826598"/>
                  <a:gd name="connsiteY7" fmla="*/ 140981 h 458351"/>
                  <a:gd name="connsiteX8" fmla="*/ 432639 w 826598"/>
                  <a:gd name="connsiteY8" fmla="*/ 1842 h 458351"/>
                  <a:gd name="connsiteX9" fmla="*/ 403884 w 826598"/>
                  <a:gd name="connsiteY9" fmla="*/ 0 h 458351"/>
                  <a:gd name="connsiteX10" fmla="*/ 403317 w 826598"/>
                  <a:gd name="connsiteY10" fmla="*/ 143205 h 458351"/>
                  <a:gd name="connsiteX11" fmla="*/ 360914 w 826598"/>
                  <a:gd name="connsiteY11" fmla="*/ 71453 h 458351"/>
                  <a:gd name="connsiteX12" fmla="*/ 326406 w 826598"/>
                  <a:gd name="connsiteY12" fmla="*/ 46496 h 458351"/>
                  <a:gd name="connsiteX13" fmla="*/ 294774 w 826598"/>
                  <a:gd name="connsiteY13" fmla="*/ 49499 h 458351"/>
                  <a:gd name="connsiteX14" fmla="*/ 315468 w 826598"/>
                  <a:gd name="connsiteY14" fmla="*/ 119665 h 458351"/>
                  <a:gd name="connsiteX15" fmla="*/ 378861 w 826598"/>
                  <a:gd name="connsiteY15" fmla="*/ 162370 h 458351"/>
                  <a:gd name="connsiteX16" fmla="*/ 0 w 826598"/>
                  <a:gd name="connsiteY16" fmla="*/ 206293 h 458351"/>
                  <a:gd name="connsiteX17" fmla="*/ 10944 w 826598"/>
                  <a:gd name="connsiteY17" fmla="*/ 231004 h 458351"/>
                  <a:gd name="connsiteX18" fmla="*/ 365191 w 826598"/>
                  <a:gd name="connsiteY18" fmla="*/ 179461 h 458351"/>
                  <a:gd name="connsiteX19" fmla="*/ 315467 w 826598"/>
                  <a:gd name="connsiteY19" fmla="*/ 214551 h 458351"/>
                  <a:gd name="connsiteX20" fmla="*/ 291944 w 826598"/>
                  <a:gd name="connsiteY20" fmla="*/ 251159 h 458351"/>
                  <a:gd name="connsiteX21" fmla="*/ 294774 w 826598"/>
                  <a:gd name="connsiteY21" fmla="*/ 284717 h 458351"/>
                  <a:gd name="connsiteX22" fmla="*/ 310756 w 826598"/>
                  <a:gd name="connsiteY22" fmla="*/ 291120 h 458351"/>
                  <a:gd name="connsiteX23" fmla="*/ 326406 w 826598"/>
                  <a:gd name="connsiteY23" fmla="*/ 287720 h 458351"/>
                  <a:gd name="connsiteX24" fmla="*/ 360914 w 826598"/>
                  <a:gd name="connsiteY24" fmla="*/ 262763 h 458351"/>
                  <a:gd name="connsiteX25" fmla="*/ 403317 w 826598"/>
                  <a:gd name="connsiteY25" fmla="*/ 191011 h 458351"/>
                  <a:gd name="connsiteX26" fmla="*/ 363399 w 826598"/>
                  <a:gd name="connsiteY26" fmla="*/ 458351 h 458351"/>
                  <a:gd name="connsiteX27" fmla="*/ 389029 w 826598"/>
                  <a:gd name="connsiteY27" fmla="*/ 458015 h 458351"/>
                  <a:gd name="connsiteX28" fmla="*/ 419427 w 826598"/>
                  <a:gd name="connsiteY28" fmla="*/ 193232 h 458351"/>
                  <a:gd name="connsiteX29" fmla="*/ 459681 w 826598"/>
                  <a:gd name="connsiteY29" fmla="*/ 260483 h 458351"/>
                  <a:gd name="connsiteX30" fmla="*/ 494189 w 826598"/>
                  <a:gd name="connsiteY30" fmla="*/ 285440 h 458351"/>
                  <a:gd name="connsiteX31" fmla="*/ 509840 w 826598"/>
                  <a:gd name="connsiteY31" fmla="*/ 288840 h 458351"/>
                  <a:gd name="connsiteX32" fmla="*/ 525822 w 826598"/>
                  <a:gd name="connsiteY32" fmla="*/ 282437 h 458351"/>
                  <a:gd name="connsiteX33" fmla="*/ 528652 w 826598"/>
                  <a:gd name="connsiteY33" fmla="*/ 248879 h 458351"/>
                  <a:gd name="connsiteX34" fmla="*/ 505128 w 826598"/>
                  <a:gd name="connsiteY34" fmla="*/ 212271 h 458351"/>
                  <a:gd name="connsiteX35" fmla="*/ 459340 w 826598"/>
                  <a:gd name="connsiteY35" fmla="*/ 179460 h 458351"/>
                  <a:gd name="connsiteX36" fmla="*/ 813397 w 826598"/>
                  <a:gd name="connsiteY36" fmla="*/ 205631 h 458351"/>
                  <a:gd name="connsiteX37" fmla="*/ 826598 w 826598"/>
                  <a:gd name="connsiteY37" fmla="*/ 162914 h 458351"/>
                  <a:gd name="connsiteX38" fmla="*/ 471074 w 826598"/>
                  <a:gd name="connsiteY38" fmla="*/ 85814 h 458351"/>
                  <a:gd name="connsiteX39" fmla="*/ 499886 w 826598"/>
                  <a:gd name="connsiteY39" fmla="*/ 64760 h 458351"/>
                  <a:gd name="connsiteX40" fmla="*/ 509788 w 826598"/>
                  <a:gd name="connsiteY40" fmla="*/ 62478 h 458351"/>
                  <a:gd name="connsiteX41" fmla="*/ 514430 w 826598"/>
                  <a:gd name="connsiteY41" fmla="*/ 63861 h 458351"/>
                  <a:gd name="connsiteX42" fmla="*/ 513582 w 826598"/>
                  <a:gd name="connsiteY42" fmla="*/ 79290 h 458351"/>
                  <a:gd name="connsiteX43" fmla="*/ 493736 w 826598"/>
                  <a:gd name="connsiteY43" fmla="*/ 109857 h 458351"/>
                  <a:gd name="connsiteX44" fmla="*/ 433151 w 826598"/>
                  <a:gd name="connsiteY44" fmla="*/ 150088 h 458351"/>
                  <a:gd name="connsiteX45" fmla="*/ 471074 w 826598"/>
                  <a:gd name="connsiteY45" fmla="*/ 85814 h 458351"/>
                  <a:gd name="connsiteX46" fmla="*/ 306165 w 826598"/>
                  <a:gd name="connsiteY46" fmla="*/ 61582 h 458351"/>
                  <a:gd name="connsiteX47" fmla="*/ 310807 w 826598"/>
                  <a:gd name="connsiteY47" fmla="*/ 60199 h 458351"/>
                  <a:gd name="connsiteX48" fmla="*/ 320709 w 826598"/>
                  <a:gd name="connsiteY48" fmla="*/ 62481 h 458351"/>
                  <a:gd name="connsiteX49" fmla="*/ 349521 w 826598"/>
                  <a:gd name="connsiteY49" fmla="*/ 83536 h 458351"/>
                  <a:gd name="connsiteX50" fmla="*/ 387445 w 826598"/>
                  <a:gd name="connsiteY50" fmla="*/ 147809 h 458351"/>
                  <a:gd name="connsiteX51" fmla="*/ 326860 w 826598"/>
                  <a:gd name="connsiteY51" fmla="*/ 107578 h 458351"/>
                  <a:gd name="connsiteX52" fmla="*/ 306165 w 826598"/>
                  <a:gd name="connsiteY52" fmla="*/ 61582 h 458351"/>
                  <a:gd name="connsiteX53" fmla="*/ 349521 w 826598"/>
                  <a:gd name="connsiteY53" fmla="*/ 250677 h 458351"/>
                  <a:gd name="connsiteX54" fmla="*/ 320709 w 826598"/>
                  <a:gd name="connsiteY54" fmla="*/ 271731 h 458351"/>
                  <a:gd name="connsiteX55" fmla="*/ 306165 w 826598"/>
                  <a:gd name="connsiteY55" fmla="*/ 272630 h 458351"/>
                  <a:gd name="connsiteX56" fmla="*/ 307013 w 826598"/>
                  <a:gd name="connsiteY56" fmla="*/ 257201 h 458351"/>
                  <a:gd name="connsiteX57" fmla="*/ 326859 w 826598"/>
                  <a:gd name="connsiteY57" fmla="*/ 226634 h 458351"/>
                  <a:gd name="connsiteX58" fmla="*/ 387447 w 826598"/>
                  <a:gd name="connsiteY58" fmla="*/ 186401 h 458351"/>
                  <a:gd name="connsiteX59" fmla="*/ 349521 w 826598"/>
                  <a:gd name="connsiteY59" fmla="*/ 250677 h 458351"/>
                  <a:gd name="connsiteX60" fmla="*/ 513582 w 826598"/>
                  <a:gd name="connsiteY60" fmla="*/ 254922 h 458351"/>
                  <a:gd name="connsiteX61" fmla="*/ 514430 w 826598"/>
                  <a:gd name="connsiteY61" fmla="*/ 270351 h 458351"/>
                  <a:gd name="connsiteX62" fmla="*/ 499886 w 826598"/>
                  <a:gd name="connsiteY62" fmla="*/ 269452 h 458351"/>
                  <a:gd name="connsiteX63" fmla="*/ 471074 w 826598"/>
                  <a:gd name="connsiteY63" fmla="*/ 248398 h 458351"/>
                  <a:gd name="connsiteX64" fmla="*/ 433150 w 826598"/>
                  <a:gd name="connsiteY64" fmla="*/ 184124 h 458351"/>
                  <a:gd name="connsiteX65" fmla="*/ 493735 w 826598"/>
                  <a:gd name="connsiteY65" fmla="*/ 224355 h 458351"/>
                  <a:gd name="connsiteX66" fmla="*/ 513582 w 826598"/>
                  <a:gd name="connsiteY66" fmla="*/ 254922 h 458351"/>
                  <a:gd name="connsiteX0" fmla="*/ 826598 w 826598"/>
                  <a:gd name="connsiteY0" fmla="*/ 162914 h 624251"/>
                  <a:gd name="connsiteX1" fmla="*/ 445907 w 826598"/>
                  <a:gd name="connsiteY1" fmla="*/ 162369 h 624251"/>
                  <a:gd name="connsiteX2" fmla="*/ 505128 w 826598"/>
                  <a:gd name="connsiteY2" fmla="*/ 121942 h 624251"/>
                  <a:gd name="connsiteX3" fmla="*/ 528652 w 826598"/>
                  <a:gd name="connsiteY3" fmla="*/ 85335 h 624251"/>
                  <a:gd name="connsiteX4" fmla="*/ 525822 w 826598"/>
                  <a:gd name="connsiteY4" fmla="*/ 51777 h 624251"/>
                  <a:gd name="connsiteX5" fmla="*/ 494189 w 826598"/>
                  <a:gd name="connsiteY5" fmla="*/ 48773 h 624251"/>
                  <a:gd name="connsiteX6" fmla="*/ 459681 w 826598"/>
                  <a:gd name="connsiteY6" fmla="*/ 73730 h 624251"/>
                  <a:gd name="connsiteX7" fmla="*/ 419427 w 826598"/>
                  <a:gd name="connsiteY7" fmla="*/ 140981 h 624251"/>
                  <a:gd name="connsiteX8" fmla="*/ 432639 w 826598"/>
                  <a:gd name="connsiteY8" fmla="*/ 1842 h 624251"/>
                  <a:gd name="connsiteX9" fmla="*/ 403884 w 826598"/>
                  <a:gd name="connsiteY9" fmla="*/ 0 h 624251"/>
                  <a:gd name="connsiteX10" fmla="*/ 403317 w 826598"/>
                  <a:gd name="connsiteY10" fmla="*/ 143205 h 624251"/>
                  <a:gd name="connsiteX11" fmla="*/ 360914 w 826598"/>
                  <a:gd name="connsiteY11" fmla="*/ 71453 h 624251"/>
                  <a:gd name="connsiteX12" fmla="*/ 326406 w 826598"/>
                  <a:gd name="connsiteY12" fmla="*/ 46496 h 624251"/>
                  <a:gd name="connsiteX13" fmla="*/ 294774 w 826598"/>
                  <a:gd name="connsiteY13" fmla="*/ 49499 h 624251"/>
                  <a:gd name="connsiteX14" fmla="*/ 315468 w 826598"/>
                  <a:gd name="connsiteY14" fmla="*/ 119665 h 624251"/>
                  <a:gd name="connsiteX15" fmla="*/ 378861 w 826598"/>
                  <a:gd name="connsiteY15" fmla="*/ 162370 h 624251"/>
                  <a:gd name="connsiteX16" fmla="*/ 0 w 826598"/>
                  <a:gd name="connsiteY16" fmla="*/ 206293 h 624251"/>
                  <a:gd name="connsiteX17" fmla="*/ 10944 w 826598"/>
                  <a:gd name="connsiteY17" fmla="*/ 231004 h 624251"/>
                  <a:gd name="connsiteX18" fmla="*/ 365191 w 826598"/>
                  <a:gd name="connsiteY18" fmla="*/ 179461 h 624251"/>
                  <a:gd name="connsiteX19" fmla="*/ 315467 w 826598"/>
                  <a:gd name="connsiteY19" fmla="*/ 214551 h 624251"/>
                  <a:gd name="connsiteX20" fmla="*/ 291944 w 826598"/>
                  <a:gd name="connsiteY20" fmla="*/ 251159 h 624251"/>
                  <a:gd name="connsiteX21" fmla="*/ 294774 w 826598"/>
                  <a:gd name="connsiteY21" fmla="*/ 284717 h 624251"/>
                  <a:gd name="connsiteX22" fmla="*/ 310756 w 826598"/>
                  <a:gd name="connsiteY22" fmla="*/ 291120 h 624251"/>
                  <a:gd name="connsiteX23" fmla="*/ 326406 w 826598"/>
                  <a:gd name="connsiteY23" fmla="*/ 287720 h 624251"/>
                  <a:gd name="connsiteX24" fmla="*/ 360914 w 826598"/>
                  <a:gd name="connsiteY24" fmla="*/ 262763 h 624251"/>
                  <a:gd name="connsiteX25" fmla="*/ 403317 w 826598"/>
                  <a:gd name="connsiteY25" fmla="*/ 191011 h 624251"/>
                  <a:gd name="connsiteX26" fmla="*/ 363399 w 826598"/>
                  <a:gd name="connsiteY26" fmla="*/ 458351 h 624251"/>
                  <a:gd name="connsiteX27" fmla="*/ 377738 w 826598"/>
                  <a:gd name="connsiteY27" fmla="*/ 624251 h 624251"/>
                  <a:gd name="connsiteX28" fmla="*/ 419427 w 826598"/>
                  <a:gd name="connsiteY28" fmla="*/ 193232 h 624251"/>
                  <a:gd name="connsiteX29" fmla="*/ 459681 w 826598"/>
                  <a:gd name="connsiteY29" fmla="*/ 260483 h 624251"/>
                  <a:gd name="connsiteX30" fmla="*/ 494189 w 826598"/>
                  <a:gd name="connsiteY30" fmla="*/ 285440 h 624251"/>
                  <a:gd name="connsiteX31" fmla="*/ 509840 w 826598"/>
                  <a:gd name="connsiteY31" fmla="*/ 288840 h 624251"/>
                  <a:gd name="connsiteX32" fmla="*/ 525822 w 826598"/>
                  <a:gd name="connsiteY32" fmla="*/ 282437 h 624251"/>
                  <a:gd name="connsiteX33" fmla="*/ 528652 w 826598"/>
                  <a:gd name="connsiteY33" fmla="*/ 248879 h 624251"/>
                  <a:gd name="connsiteX34" fmla="*/ 505128 w 826598"/>
                  <a:gd name="connsiteY34" fmla="*/ 212271 h 624251"/>
                  <a:gd name="connsiteX35" fmla="*/ 459340 w 826598"/>
                  <a:gd name="connsiteY35" fmla="*/ 179460 h 624251"/>
                  <a:gd name="connsiteX36" fmla="*/ 813397 w 826598"/>
                  <a:gd name="connsiteY36" fmla="*/ 205631 h 624251"/>
                  <a:gd name="connsiteX37" fmla="*/ 826598 w 826598"/>
                  <a:gd name="connsiteY37" fmla="*/ 162914 h 624251"/>
                  <a:gd name="connsiteX38" fmla="*/ 471074 w 826598"/>
                  <a:gd name="connsiteY38" fmla="*/ 85814 h 624251"/>
                  <a:gd name="connsiteX39" fmla="*/ 499886 w 826598"/>
                  <a:gd name="connsiteY39" fmla="*/ 64760 h 624251"/>
                  <a:gd name="connsiteX40" fmla="*/ 509788 w 826598"/>
                  <a:gd name="connsiteY40" fmla="*/ 62478 h 624251"/>
                  <a:gd name="connsiteX41" fmla="*/ 514430 w 826598"/>
                  <a:gd name="connsiteY41" fmla="*/ 63861 h 624251"/>
                  <a:gd name="connsiteX42" fmla="*/ 513582 w 826598"/>
                  <a:gd name="connsiteY42" fmla="*/ 79290 h 624251"/>
                  <a:gd name="connsiteX43" fmla="*/ 493736 w 826598"/>
                  <a:gd name="connsiteY43" fmla="*/ 109857 h 624251"/>
                  <a:gd name="connsiteX44" fmla="*/ 433151 w 826598"/>
                  <a:gd name="connsiteY44" fmla="*/ 150088 h 624251"/>
                  <a:gd name="connsiteX45" fmla="*/ 471074 w 826598"/>
                  <a:gd name="connsiteY45" fmla="*/ 85814 h 624251"/>
                  <a:gd name="connsiteX46" fmla="*/ 306165 w 826598"/>
                  <a:gd name="connsiteY46" fmla="*/ 61582 h 624251"/>
                  <a:gd name="connsiteX47" fmla="*/ 310807 w 826598"/>
                  <a:gd name="connsiteY47" fmla="*/ 60199 h 624251"/>
                  <a:gd name="connsiteX48" fmla="*/ 320709 w 826598"/>
                  <a:gd name="connsiteY48" fmla="*/ 62481 h 624251"/>
                  <a:gd name="connsiteX49" fmla="*/ 349521 w 826598"/>
                  <a:gd name="connsiteY49" fmla="*/ 83536 h 624251"/>
                  <a:gd name="connsiteX50" fmla="*/ 387445 w 826598"/>
                  <a:gd name="connsiteY50" fmla="*/ 147809 h 624251"/>
                  <a:gd name="connsiteX51" fmla="*/ 326860 w 826598"/>
                  <a:gd name="connsiteY51" fmla="*/ 107578 h 624251"/>
                  <a:gd name="connsiteX52" fmla="*/ 306165 w 826598"/>
                  <a:gd name="connsiteY52" fmla="*/ 61582 h 624251"/>
                  <a:gd name="connsiteX53" fmla="*/ 349521 w 826598"/>
                  <a:gd name="connsiteY53" fmla="*/ 250677 h 624251"/>
                  <a:gd name="connsiteX54" fmla="*/ 320709 w 826598"/>
                  <a:gd name="connsiteY54" fmla="*/ 271731 h 624251"/>
                  <a:gd name="connsiteX55" fmla="*/ 306165 w 826598"/>
                  <a:gd name="connsiteY55" fmla="*/ 272630 h 624251"/>
                  <a:gd name="connsiteX56" fmla="*/ 307013 w 826598"/>
                  <a:gd name="connsiteY56" fmla="*/ 257201 h 624251"/>
                  <a:gd name="connsiteX57" fmla="*/ 326859 w 826598"/>
                  <a:gd name="connsiteY57" fmla="*/ 226634 h 624251"/>
                  <a:gd name="connsiteX58" fmla="*/ 387447 w 826598"/>
                  <a:gd name="connsiteY58" fmla="*/ 186401 h 624251"/>
                  <a:gd name="connsiteX59" fmla="*/ 349521 w 826598"/>
                  <a:gd name="connsiteY59" fmla="*/ 250677 h 624251"/>
                  <a:gd name="connsiteX60" fmla="*/ 513582 w 826598"/>
                  <a:gd name="connsiteY60" fmla="*/ 254922 h 624251"/>
                  <a:gd name="connsiteX61" fmla="*/ 514430 w 826598"/>
                  <a:gd name="connsiteY61" fmla="*/ 270351 h 624251"/>
                  <a:gd name="connsiteX62" fmla="*/ 499886 w 826598"/>
                  <a:gd name="connsiteY62" fmla="*/ 269452 h 624251"/>
                  <a:gd name="connsiteX63" fmla="*/ 471074 w 826598"/>
                  <a:gd name="connsiteY63" fmla="*/ 248398 h 624251"/>
                  <a:gd name="connsiteX64" fmla="*/ 433150 w 826598"/>
                  <a:gd name="connsiteY64" fmla="*/ 184124 h 624251"/>
                  <a:gd name="connsiteX65" fmla="*/ 493735 w 826598"/>
                  <a:gd name="connsiteY65" fmla="*/ 224355 h 624251"/>
                  <a:gd name="connsiteX66" fmla="*/ 513582 w 826598"/>
                  <a:gd name="connsiteY66" fmla="*/ 254922 h 624251"/>
                  <a:gd name="connsiteX0" fmla="*/ 826598 w 826598"/>
                  <a:gd name="connsiteY0" fmla="*/ 162914 h 624251"/>
                  <a:gd name="connsiteX1" fmla="*/ 445907 w 826598"/>
                  <a:gd name="connsiteY1" fmla="*/ 162369 h 624251"/>
                  <a:gd name="connsiteX2" fmla="*/ 505128 w 826598"/>
                  <a:gd name="connsiteY2" fmla="*/ 121942 h 624251"/>
                  <a:gd name="connsiteX3" fmla="*/ 528652 w 826598"/>
                  <a:gd name="connsiteY3" fmla="*/ 85335 h 624251"/>
                  <a:gd name="connsiteX4" fmla="*/ 525822 w 826598"/>
                  <a:gd name="connsiteY4" fmla="*/ 51777 h 624251"/>
                  <a:gd name="connsiteX5" fmla="*/ 494189 w 826598"/>
                  <a:gd name="connsiteY5" fmla="*/ 48773 h 624251"/>
                  <a:gd name="connsiteX6" fmla="*/ 459681 w 826598"/>
                  <a:gd name="connsiteY6" fmla="*/ 73730 h 624251"/>
                  <a:gd name="connsiteX7" fmla="*/ 419427 w 826598"/>
                  <a:gd name="connsiteY7" fmla="*/ 140981 h 624251"/>
                  <a:gd name="connsiteX8" fmla="*/ 432639 w 826598"/>
                  <a:gd name="connsiteY8" fmla="*/ 1842 h 624251"/>
                  <a:gd name="connsiteX9" fmla="*/ 403884 w 826598"/>
                  <a:gd name="connsiteY9" fmla="*/ 0 h 624251"/>
                  <a:gd name="connsiteX10" fmla="*/ 403317 w 826598"/>
                  <a:gd name="connsiteY10" fmla="*/ 143205 h 624251"/>
                  <a:gd name="connsiteX11" fmla="*/ 360914 w 826598"/>
                  <a:gd name="connsiteY11" fmla="*/ 71453 h 624251"/>
                  <a:gd name="connsiteX12" fmla="*/ 326406 w 826598"/>
                  <a:gd name="connsiteY12" fmla="*/ 46496 h 624251"/>
                  <a:gd name="connsiteX13" fmla="*/ 294774 w 826598"/>
                  <a:gd name="connsiteY13" fmla="*/ 49499 h 624251"/>
                  <a:gd name="connsiteX14" fmla="*/ 315468 w 826598"/>
                  <a:gd name="connsiteY14" fmla="*/ 119665 h 624251"/>
                  <a:gd name="connsiteX15" fmla="*/ 378861 w 826598"/>
                  <a:gd name="connsiteY15" fmla="*/ 162370 h 624251"/>
                  <a:gd name="connsiteX16" fmla="*/ 0 w 826598"/>
                  <a:gd name="connsiteY16" fmla="*/ 206293 h 624251"/>
                  <a:gd name="connsiteX17" fmla="*/ 10944 w 826598"/>
                  <a:gd name="connsiteY17" fmla="*/ 231004 h 624251"/>
                  <a:gd name="connsiteX18" fmla="*/ 365191 w 826598"/>
                  <a:gd name="connsiteY18" fmla="*/ 179461 h 624251"/>
                  <a:gd name="connsiteX19" fmla="*/ 315467 w 826598"/>
                  <a:gd name="connsiteY19" fmla="*/ 214551 h 624251"/>
                  <a:gd name="connsiteX20" fmla="*/ 291944 w 826598"/>
                  <a:gd name="connsiteY20" fmla="*/ 251159 h 624251"/>
                  <a:gd name="connsiteX21" fmla="*/ 294774 w 826598"/>
                  <a:gd name="connsiteY21" fmla="*/ 284717 h 624251"/>
                  <a:gd name="connsiteX22" fmla="*/ 310756 w 826598"/>
                  <a:gd name="connsiteY22" fmla="*/ 291120 h 624251"/>
                  <a:gd name="connsiteX23" fmla="*/ 326406 w 826598"/>
                  <a:gd name="connsiteY23" fmla="*/ 287720 h 624251"/>
                  <a:gd name="connsiteX24" fmla="*/ 360914 w 826598"/>
                  <a:gd name="connsiteY24" fmla="*/ 262763 h 624251"/>
                  <a:gd name="connsiteX25" fmla="*/ 403317 w 826598"/>
                  <a:gd name="connsiteY25" fmla="*/ 191011 h 624251"/>
                  <a:gd name="connsiteX26" fmla="*/ 351633 w 826598"/>
                  <a:gd name="connsiteY26" fmla="*/ 621935 h 624251"/>
                  <a:gd name="connsiteX27" fmla="*/ 377738 w 826598"/>
                  <a:gd name="connsiteY27" fmla="*/ 624251 h 624251"/>
                  <a:gd name="connsiteX28" fmla="*/ 419427 w 826598"/>
                  <a:gd name="connsiteY28" fmla="*/ 193232 h 624251"/>
                  <a:gd name="connsiteX29" fmla="*/ 459681 w 826598"/>
                  <a:gd name="connsiteY29" fmla="*/ 260483 h 624251"/>
                  <a:gd name="connsiteX30" fmla="*/ 494189 w 826598"/>
                  <a:gd name="connsiteY30" fmla="*/ 285440 h 624251"/>
                  <a:gd name="connsiteX31" fmla="*/ 509840 w 826598"/>
                  <a:gd name="connsiteY31" fmla="*/ 288840 h 624251"/>
                  <a:gd name="connsiteX32" fmla="*/ 525822 w 826598"/>
                  <a:gd name="connsiteY32" fmla="*/ 282437 h 624251"/>
                  <a:gd name="connsiteX33" fmla="*/ 528652 w 826598"/>
                  <a:gd name="connsiteY33" fmla="*/ 248879 h 624251"/>
                  <a:gd name="connsiteX34" fmla="*/ 505128 w 826598"/>
                  <a:gd name="connsiteY34" fmla="*/ 212271 h 624251"/>
                  <a:gd name="connsiteX35" fmla="*/ 459340 w 826598"/>
                  <a:gd name="connsiteY35" fmla="*/ 179460 h 624251"/>
                  <a:gd name="connsiteX36" fmla="*/ 813397 w 826598"/>
                  <a:gd name="connsiteY36" fmla="*/ 205631 h 624251"/>
                  <a:gd name="connsiteX37" fmla="*/ 826598 w 826598"/>
                  <a:gd name="connsiteY37" fmla="*/ 162914 h 624251"/>
                  <a:gd name="connsiteX38" fmla="*/ 471074 w 826598"/>
                  <a:gd name="connsiteY38" fmla="*/ 85814 h 624251"/>
                  <a:gd name="connsiteX39" fmla="*/ 499886 w 826598"/>
                  <a:gd name="connsiteY39" fmla="*/ 64760 h 624251"/>
                  <a:gd name="connsiteX40" fmla="*/ 509788 w 826598"/>
                  <a:gd name="connsiteY40" fmla="*/ 62478 h 624251"/>
                  <a:gd name="connsiteX41" fmla="*/ 514430 w 826598"/>
                  <a:gd name="connsiteY41" fmla="*/ 63861 h 624251"/>
                  <a:gd name="connsiteX42" fmla="*/ 513582 w 826598"/>
                  <a:gd name="connsiteY42" fmla="*/ 79290 h 624251"/>
                  <a:gd name="connsiteX43" fmla="*/ 493736 w 826598"/>
                  <a:gd name="connsiteY43" fmla="*/ 109857 h 624251"/>
                  <a:gd name="connsiteX44" fmla="*/ 433151 w 826598"/>
                  <a:gd name="connsiteY44" fmla="*/ 150088 h 624251"/>
                  <a:gd name="connsiteX45" fmla="*/ 471074 w 826598"/>
                  <a:gd name="connsiteY45" fmla="*/ 85814 h 624251"/>
                  <a:gd name="connsiteX46" fmla="*/ 306165 w 826598"/>
                  <a:gd name="connsiteY46" fmla="*/ 61582 h 624251"/>
                  <a:gd name="connsiteX47" fmla="*/ 310807 w 826598"/>
                  <a:gd name="connsiteY47" fmla="*/ 60199 h 624251"/>
                  <a:gd name="connsiteX48" fmla="*/ 320709 w 826598"/>
                  <a:gd name="connsiteY48" fmla="*/ 62481 h 624251"/>
                  <a:gd name="connsiteX49" fmla="*/ 349521 w 826598"/>
                  <a:gd name="connsiteY49" fmla="*/ 83536 h 624251"/>
                  <a:gd name="connsiteX50" fmla="*/ 387445 w 826598"/>
                  <a:gd name="connsiteY50" fmla="*/ 147809 h 624251"/>
                  <a:gd name="connsiteX51" fmla="*/ 326860 w 826598"/>
                  <a:gd name="connsiteY51" fmla="*/ 107578 h 624251"/>
                  <a:gd name="connsiteX52" fmla="*/ 306165 w 826598"/>
                  <a:gd name="connsiteY52" fmla="*/ 61582 h 624251"/>
                  <a:gd name="connsiteX53" fmla="*/ 349521 w 826598"/>
                  <a:gd name="connsiteY53" fmla="*/ 250677 h 624251"/>
                  <a:gd name="connsiteX54" fmla="*/ 320709 w 826598"/>
                  <a:gd name="connsiteY54" fmla="*/ 271731 h 624251"/>
                  <a:gd name="connsiteX55" fmla="*/ 306165 w 826598"/>
                  <a:gd name="connsiteY55" fmla="*/ 272630 h 624251"/>
                  <a:gd name="connsiteX56" fmla="*/ 307013 w 826598"/>
                  <a:gd name="connsiteY56" fmla="*/ 257201 h 624251"/>
                  <a:gd name="connsiteX57" fmla="*/ 326859 w 826598"/>
                  <a:gd name="connsiteY57" fmla="*/ 226634 h 624251"/>
                  <a:gd name="connsiteX58" fmla="*/ 387447 w 826598"/>
                  <a:gd name="connsiteY58" fmla="*/ 186401 h 624251"/>
                  <a:gd name="connsiteX59" fmla="*/ 349521 w 826598"/>
                  <a:gd name="connsiteY59" fmla="*/ 250677 h 624251"/>
                  <a:gd name="connsiteX60" fmla="*/ 513582 w 826598"/>
                  <a:gd name="connsiteY60" fmla="*/ 254922 h 624251"/>
                  <a:gd name="connsiteX61" fmla="*/ 514430 w 826598"/>
                  <a:gd name="connsiteY61" fmla="*/ 270351 h 624251"/>
                  <a:gd name="connsiteX62" fmla="*/ 499886 w 826598"/>
                  <a:gd name="connsiteY62" fmla="*/ 269452 h 624251"/>
                  <a:gd name="connsiteX63" fmla="*/ 471074 w 826598"/>
                  <a:gd name="connsiteY63" fmla="*/ 248398 h 624251"/>
                  <a:gd name="connsiteX64" fmla="*/ 433150 w 826598"/>
                  <a:gd name="connsiteY64" fmla="*/ 184124 h 624251"/>
                  <a:gd name="connsiteX65" fmla="*/ 493735 w 826598"/>
                  <a:gd name="connsiteY65" fmla="*/ 224355 h 624251"/>
                  <a:gd name="connsiteX66" fmla="*/ 513582 w 826598"/>
                  <a:gd name="connsiteY66" fmla="*/ 254922 h 62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826598" h="624251">
                    <a:moveTo>
                      <a:pt x="826598" y="162914"/>
                    </a:moveTo>
                    <a:lnTo>
                      <a:pt x="445907" y="162369"/>
                    </a:lnTo>
                    <a:cubicBezTo>
                      <a:pt x="466169" y="151211"/>
                      <a:pt x="492512" y="135326"/>
                      <a:pt x="505128" y="121942"/>
                    </a:cubicBezTo>
                    <a:cubicBezTo>
                      <a:pt x="515994" y="110414"/>
                      <a:pt x="524348" y="97414"/>
                      <a:pt x="528652" y="85335"/>
                    </a:cubicBezTo>
                    <a:cubicBezTo>
                      <a:pt x="533747" y="71036"/>
                      <a:pt x="532741" y="59118"/>
                      <a:pt x="525822" y="51777"/>
                    </a:cubicBezTo>
                    <a:cubicBezTo>
                      <a:pt x="518903" y="44435"/>
                      <a:pt x="507668" y="43369"/>
                      <a:pt x="494189" y="48773"/>
                    </a:cubicBezTo>
                    <a:cubicBezTo>
                      <a:pt x="482803" y="53340"/>
                      <a:pt x="470548" y="62203"/>
                      <a:pt x="459681" y="73730"/>
                    </a:cubicBezTo>
                    <a:cubicBezTo>
                      <a:pt x="446180" y="88054"/>
                      <a:pt x="429977" y="119059"/>
                      <a:pt x="419427" y="140981"/>
                    </a:cubicBezTo>
                    <a:lnTo>
                      <a:pt x="432639" y="1842"/>
                    </a:lnTo>
                    <a:lnTo>
                      <a:pt x="403884" y="0"/>
                    </a:lnTo>
                    <a:lnTo>
                      <a:pt x="403317" y="143205"/>
                    </a:lnTo>
                    <a:cubicBezTo>
                      <a:pt x="392922" y="121245"/>
                      <a:pt x="375370" y="86788"/>
                      <a:pt x="360914" y="71453"/>
                    </a:cubicBezTo>
                    <a:cubicBezTo>
                      <a:pt x="350047" y="59924"/>
                      <a:pt x="337793" y="51061"/>
                      <a:pt x="326406" y="46496"/>
                    </a:cubicBezTo>
                    <a:cubicBezTo>
                      <a:pt x="312926" y="41091"/>
                      <a:pt x="301693" y="42157"/>
                      <a:pt x="294774" y="49499"/>
                    </a:cubicBezTo>
                    <a:cubicBezTo>
                      <a:pt x="281820" y="63242"/>
                      <a:pt x="290717" y="93407"/>
                      <a:pt x="315468" y="119665"/>
                    </a:cubicBezTo>
                    <a:cubicBezTo>
                      <a:pt x="328970" y="133989"/>
                      <a:pt x="358196" y="151178"/>
                      <a:pt x="378861" y="162370"/>
                    </a:cubicBezTo>
                    <a:lnTo>
                      <a:pt x="0" y="206293"/>
                    </a:lnTo>
                    <a:lnTo>
                      <a:pt x="10944" y="231004"/>
                    </a:lnTo>
                    <a:lnTo>
                      <a:pt x="365191" y="179461"/>
                    </a:lnTo>
                    <a:cubicBezTo>
                      <a:pt x="346805" y="190009"/>
                      <a:pt x="326184" y="203182"/>
                      <a:pt x="315467" y="214551"/>
                    </a:cubicBezTo>
                    <a:cubicBezTo>
                      <a:pt x="304602" y="226079"/>
                      <a:pt x="296247" y="239079"/>
                      <a:pt x="291944" y="251159"/>
                    </a:cubicBezTo>
                    <a:cubicBezTo>
                      <a:pt x="286849" y="265458"/>
                      <a:pt x="287854" y="277376"/>
                      <a:pt x="294774" y="284717"/>
                    </a:cubicBezTo>
                    <a:cubicBezTo>
                      <a:pt x="298786" y="288973"/>
                      <a:pt x="304246" y="291120"/>
                      <a:pt x="310756" y="291120"/>
                    </a:cubicBezTo>
                    <a:cubicBezTo>
                      <a:pt x="315474" y="291120"/>
                      <a:pt x="320743" y="289991"/>
                      <a:pt x="326406" y="287720"/>
                    </a:cubicBezTo>
                    <a:cubicBezTo>
                      <a:pt x="337793" y="283154"/>
                      <a:pt x="350047" y="274290"/>
                      <a:pt x="360914" y="262763"/>
                    </a:cubicBezTo>
                    <a:cubicBezTo>
                      <a:pt x="375370" y="247427"/>
                      <a:pt x="392922" y="212971"/>
                      <a:pt x="403317" y="191011"/>
                    </a:cubicBezTo>
                    <a:lnTo>
                      <a:pt x="351633" y="621935"/>
                    </a:lnTo>
                    <a:lnTo>
                      <a:pt x="377738" y="624251"/>
                    </a:lnTo>
                    <a:lnTo>
                      <a:pt x="419427" y="193232"/>
                    </a:lnTo>
                    <a:cubicBezTo>
                      <a:pt x="429977" y="215155"/>
                      <a:pt x="446180" y="246159"/>
                      <a:pt x="459681" y="260483"/>
                    </a:cubicBezTo>
                    <a:cubicBezTo>
                      <a:pt x="470548" y="272011"/>
                      <a:pt x="482803" y="280873"/>
                      <a:pt x="494189" y="285440"/>
                    </a:cubicBezTo>
                    <a:cubicBezTo>
                      <a:pt x="499854" y="287712"/>
                      <a:pt x="505123" y="288840"/>
                      <a:pt x="509840" y="288840"/>
                    </a:cubicBezTo>
                    <a:cubicBezTo>
                      <a:pt x="516348" y="288840"/>
                      <a:pt x="521810" y="286692"/>
                      <a:pt x="525822" y="282437"/>
                    </a:cubicBezTo>
                    <a:cubicBezTo>
                      <a:pt x="532740" y="275096"/>
                      <a:pt x="533747" y="263178"/>
                      <a:pt x="528652" y="248879"/>
                    </a:cubicBezTo>
                    <a:cubicBezTo>
                      <a:pt x="524348" y="236799"/>
                      <a:pt x="515994" y="223798"/>
                      <a:pt x="505128" y="212271"/>
                    </a:cubicBezTo>
                    <a:cubicBezTo>
                      <a:pt x="495170" y="201707"/>
                      <a:pt x="476661" y="189585"/>
                      <a:pt x="459340" y="179460"/>
                    </a:cubicBezTo>
                    <a:lnTo>
                      <a:pt x="813397" y="205631"/>
                    </a:lnTo>
                    <a:cubicBezTo>
                      <a:pt x="813397" y="199934"/>
                      <a:pt x="826598" y="168611"/>
                      <a:pt x="826598" y="162914"/>
                    </a:cubicBezTo>
                    <a:close/>
                    <a:moveTo>
                      <a:pt x="471074" y="85814"/>
                    </a:moveTo>
                    <a:cubicBezTo>
                      <a:pt x="480224" y="76107"/>
                      <a:pt x="490726" y="68433"/>
                      <a:pt x="499886" y="64760"/>
                    </a:cubicBezTo>
                    <a:cubicBezTo>
                      <a:pt x="503938" y="63135"/>
                      <a:pt x="507282" y="62478"/>
                      <a:pt x="509788" y="62478"/>
                    </a:cubicBezTo>
                    <a:cubicBezTo>
                      <a:pt x="512052" y="62478"/>
                      <a:pt x="513633" y="63016"/>
                      <a:pt x="514430" y="63861"/>
                    </a:cubicBezTo>
                    <a:cubicBezTo>
                      <a:pt x="516110" y="65643"/>
                      <a:pt x="516499" y="71105"/>
                      <a:pt x="513582" y="79290"/>
                    </a:cubicBezTo>
                    <a:cubicBezTo>
                      <a:pt x="510120" y="89008"/>
                      <a:pt x="502887" y="100150"/>
                      <a:pt x="493736" y="109857"/>
                    </a:cubicBezTo>
                    <a:cubicBezTo>
                      <a:pt x="481498" y="122840"/>
                      <a:pt x="452965" y="139416"/>
                      <a:pt x="433151" y="150088"/>
                    </a:cubicBezTo>
                    <a:cubicBezTo>
                      <a:pt x="443210" y="129068"/>
                      <a:pt x="458835" y="98797"/>
                      <a:pt x="471074" y="85814"/>
                    </a:cubicBezTo>
                    <a:close/>
                    <a:moveTo>
                      <a:pt x="306165" y="61582"/>
                    </a:moveTo>
                    <a:cubicBezTo>
                      <a:pt x="306962" y="60736"/>
                      <a:pt x="308542" y="60199"/>
                      <a:pt x="310807" y="60199"/>
                    </a:cubicBezTo>
                    <a:cubicBezTo>
                      <a:pt x="313313" y="60199"/>
                      <a:pt x="316657" y="60856"/>
                      <a:pt x="320709" y="62481"/>
                    </a:cubicBezTo>
                    <a:cubicBezTo>
                      <a:pt x="329869" y="66154"/>
                      <a:pt x="340372" y="73828"/>
                      <a:pt x="349521" y="83536"/>
                    </a:cubicBezTo>
                    <a:cubicBezTo>
                      <a:pt x="361760" y="96519"/>
                      <a:pt x="377385" y="126789"/>
                      <a:pt x="387445" y="147809"/>
                    </a:cubicBezTo>
                    <a:cubicBezTo>
                      <a:pt x="367631" y="137137"/>
                      <a:pt x="339097" y="120561"/>
                      <a:pt x="326860" y="107578"/>
                    </a:cubicBezTo>
                    <a:cubicBezTo>
                      <a:pt x="306138" y="85595"/>
                      <a:pt x="302319" y="65662"/>
                      <a:pt x="306165" y="61582"/>
                    </a:cubicBezTo>
                    <a:close/>
                    <a:moveTo>
                      <a:pt x="349521" y="250677"/>
                    </a:moveTo>
                    <a:cubicBezTo>
                      <a:pt x="340371" y="260384"/>
                      <a:pt x="329869" y="268059"/>
                      <a:pt x="320709" y="271731"/>
                    </a:cubicBezTo>
                    <a:cubicBezTo>
                      <a:pt x="312993" y="274826"/>
                      <a:pt x="307844" y="274413"/>
                      <a:pt x="306165" y="272630"/>
                    </a:cubicBezTo>
                    <a:cubicBezTo>
                      <a:pt x="304486" y="270848"/>
                      <a:pt x="304096" y="265386"/>
                      <a:pt x="307013" y="257201"/>
                    </a:cubicBezTo>
                    <a:cubicBezTo>
                      <a:pt x="310475" y="247483"/>
                      <a:pt x="317709" y="236341"/>
                      <a:pt x="326859" y="226634"/>
                    </a:cubicBezTo>
                    <a:cubicBezTo>
                      <a:pt x="339097" y="213651"/>
                      <a:pt x="367633" y="197073"/>
                      <a:pt x="387447" y="186401"/>
                    </a:cubicBezTo>
                    <a:cubicBezTo>
                      <a:pt x="377390" y="207420"/>
                      <a:pt x="361767" y="237686"/>
                      <a:pt x="349521" y="250677"/>
                    </a:cubicBezTo>
                    <a:close/>
                    <a:moveTo>
                      <a:pt x="513582" y="254922"/>
                    </a:moveTo>
                    <a:cubicBezTo>
                      <a:pt x="516499" y="263108"/>
                      <a:pt x="516111" y="268571"/>
                      <a:pt x="514430" y="270351"/>
                    </a:cubicBezTo>
                    <a:cubicBezTo>
                      <a:pt x="512751" y="272133"/>
                      <a:pt x="507600" y="272546"/>
                      <a:pt x="499886" y="269452"/>
                    </a:cubicBezTo>
                    <a:cubicBezTo>
                      <a:pt x="490726" y="265779"/>
                      <a:pt x="480223" y="258106"/>
                      <a:pt x="471074" y="248398"/>
                    </a:cubicBezTo>
                    <a:cubicBezTo>
                      <a:pt x="458835" y="235415"/>
                      <a:pt x="443212" y="205144"/>
                      <a:pt x="433150" y="184124"/>
                    </a:cubicBezTo>
                    <a:cubicBezTo>
                      <a:pt x="452964" y="194797"/>
                      <a:pt x="481498" y="211372"/>
                      <a:pt x="493735" y="224355"/>
                    </a:cubicBezTo>
                    <a:cubicBezTo>
                      <a:pt x="502887" y="234064"/>
                      <a:pt x="510120" y="245205"/>
                      <a:pt x="513582" y="254922"/>
                    </a:cubicBezTo>
                    <a:close/>
                  </a:path>
                </a:pathLst>
              </a:custGeom>
              <a:solidFill>
                <a:srgbClr val="791553"/>
              </a:solidFill>
              <a:ln w="1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vi-V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947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2386" y="499829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48235" y="51281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E5909-79C0-4CD9-9EC4-0003725409F4}"/>
              </a:ext>
            </a:extLst>
          </p:cNvPr>
          <p:cNvGrpSpPr/>
          <p:nvPr/>
        </p:nvGrpSpPr>
        <p:grpSpPr>
          <a:xfrm>
            <a:off x="2349570" y="716892"/>
            <a:ext cx="1446926" cy="461665"/>
            <a:chOff x="2044963" y="2009400"/>
            <a:chExt cx="1711255" cy="5480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C16640-4272-4C11-9A4C-4005562CE475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BADBE-EDBD-4B91-9649-C0473574A14E}"/>
                </a:ext>
              </a:extLst>
            </p:cNvPr>
            <p:cNvSpPr txBox="1"/>
            <p:nvPr/>
          </p:nvSpPr>
          <p:spPr>
            <a:xfrm>
              <a:off x="2049339" y="2009400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ADMIN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C536EF5-853C-B04A-2B8B-24A4FEDA7B5E}"/>
              </a:ext>
            </a:extLst>
          </p:cNvPr>
          <p:cNvGrpSpPr/>
          <p:nvPr/>
        </p:nvGrpSpPr>
        <p:grpSpPr>
          <a:xfrm>
            <a:off x="8349112" y="727040"/>
            <a:ext cx="1446210" cy="461665"/>
            <a:chOff x="2040128" y="2006031"/>
            <a:chExt cx="1710408" cy="54800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165AAE-E962-C916-5371-694F4C0E9876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CFC0F2-ACC6-5A33-777A-D3C317B23585}"/>
                </a:ext>
              </a:extLst>
            </p:cNvPr>
            <p:cNvSpPr txBox="1"/>
            <p:nvPr/>
          </p:nvSpPr>
          <p:spPr>
            <a:xfrm>
              <a:off x="2040128" y="2006031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USER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C8A62C-9246-45F6-8AC6-CB8990BF5525}"/>
              </a:ext>
            </a:extLst>
          </p:cNvPr>
          <p:cNvGrpSpPr/>
          <p:nvPr/>
        </p:nvGrpSpPr>
        <p:grpSpPr>
          <a:xfrm>
            <a:off x="6831285" y="1388042"/>
            <a:ext cx="4513241" cy="4412355"/>
            <a:chOff x="7080740" y="1756062"/>
            <a:chExt cx="4116793" cy="23605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D284CC-FFCE-48B3-9454-C0569EE7B0D2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E4157A-2144-4C84-B21D-A895AA8E259D}"/>
                </a:ext>
              </a:extLst>
            </p:cNvPr>
            <p:cNvSpPr/>
            <p:nvPr/>
          </p:nvSpPr>
          <p:spPr>
            <a:xfrm>
              <a:off x="7212523" y="1943734"/>
              <a:ext cx="3853225" cy="179975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83068-A8DF-40C9-B204-6152104C8EEA}"/>
              </a:ext>
            </a:extLst>
          </p:cNvPr>
          <p:cNvGrpSpPr/>
          <p:nvPr/>
        </p:nvGrpSpPr>
        <p:grpSpPr>
          <a:xfrm>
            <a:off x="6687942" y="1227155"/>
            <a:ext cx="874867" cy="732232"/>
            <a:chOff x="761007" y="3105260"/>
            <a:chExt cx="874867" cy="732232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0566C8D0-CEAD-490C-A6B8-2572CC096699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Graphic 18" descr="A ribbon tied in a bow">
              <a:extLst>
                <a:ext uri="{FF2B5EF4-FFF2-40B4-BE49-F238E27FC236}">
                  <a16:creationId xmlns:a16="http://schemas.microsoft.com/office/drawing/2014/main" id="{50BBD4B2-157E-4B0E-A07C-3D1E2FA8E89A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8B4C9C-A496-4533-93C2-13A40931B72F}"/>
              </a:ext>
            </a:extLst>
          </p:cNvPr>
          <p:cNvSpPr txBox="1"/>
          <p:nvPr/>
        </p:nvSpPr>
        <p:spPr>
          <a:xfrm>
            <a:off x="7023348" y="5247512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USER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C6568D-9D05-4218-BD9E-614047BFA098}"/>
              </a:ext>
            </a:extLst>
          </p:cNvPr>
          <p:cNvGrpSpPr/>
          <p:nvPr/>
        </p:nvGrpSpPr>
        <p:grpSpPr>
          <a:xfrm rot="3662431">
            <a:off x="10762616" y="5372200"/>
            <a:ext cx="874867" cy="732232"/>
            <a:chOff x="761007" y="3105260"/>
            <a:chExt cx="874867" cy="732232"/>
          </a:xfrm>
        </p:grpSpPr>
        <p:sp>
          <p:nvSpPr>
            <p:cNvPr id="56" name="Heart 16">
              <a:extLst>
                <a:ext uri="{FF2B5EF4-FFF2-40B4-BE49-F238E27FC236}">
                  <a16:creationId xmlns:a16="http://schemas.microsoft.com/office/drawing/2014/main" id="{180D7905-BFF8-48F0-82BA-8A7ADD5C523D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Graphic 18" descr="A ribbon tied in a bow">
              <a:extLst>
                <a:ext uri="{FF2B5EF4-FFF2-40B4-BE49-F238E27FC236}">
                  <a16:creationId xmlns:a16="http://schemas.microsoft.com/office/drawing/2014/main" id="{E2C08D0A-44B8-4256-9783-2F97E550AB79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F9F6D0-7D61-4AD7-AAA7-69B7ADCAF240}"/>
              </a:ext>
            </a:extLst>
          </p:cNvPr>
          <p:cNvGrpSpPr/>
          <p:nvPr/>
        </p:nvGrpSpPr>
        <p:grpSpPr>
          <a:xfrm>
            <a:off x="847474" y="1228131"/>
            <a:ext cx="4469856" cy="4572265"/>
            <a:chOff x="7080740" y="1756062"/>
            <a:chExt cx="4116793" cy="23605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FCF6BB-85DC-4B6F-9609-3DF6D15C87B6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964CAC-4A41-405E-9903-520253344118}"/>
                </a:ext>
              </a:extLst>
            </p:cNvPr>
            <p:cNvSpPr/>
            <p:nvPr/>
          </p:nvSpPr>
          <p:spPr>
            <a:xfrm>
              <a:off x="7212523" y="1943733"/>
              <a:ext cx="3853226" cy="181280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70" name="Graphic 169" descr="A flower">
            <a:extLst>
              <a:ext uri="{FF2B5EF4-FFF2-40B4-BE49-F238E27FC236}">
                <a16:creationId xmlns:a16="http://schemas.microsoft.com/office/drawing/2014/main" id="{ED0013B6-7FC7-7DB2-1A74-AA005AF0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1251">
            <a:off x="309225" y="766674"/>
            <a:ext cx="1354492" cy="135449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05739E1-88A5-B90F-D422-4721180D50F9}"/>
              </a:ext>
            </a:extLst>
          </p:cNvPr>
          <p:cNvSpPr txBox="1"/>
          <p:nvPr/>
        </p:nvSpPr>
        <p:spPr>
          <a:xfrm>
            <a:off x="1035024" y="5247511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ADMIN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8FE8C0D-804A-9EE5-7617-0BCFAE0AC4A1}"/>
              </a:ext>
            </a:extLst>
          </p:cNvPr>
          <p:cNvGrpSpPr/>
          <p:nvPr/>
        </p:nvGrpSpPr>
        <p:grpSpPr>
          <a:xfrm rot="2111298">
            <a:off x="4584841" y="4904333"/>
            <a:ext cx="623917" cy="1537214"/>
            <a:chOff x="7360493" y="3415725"/>
            <a:chExt cx="623917" cy="1545771"/>
          </a:xfrm>
        </p:grpSpPr>
        <p:sp>
          <p:nvSpPr>
            <p:cNvPr id="167" name="Heart 166">
              <a:extLst>
                <a:ext uri="{FF2B5EF4-FFF2-40B4-BE49-F238E27FC236}">
                  <a16:creationId xmlns:a16="http://schemas.microsoft.com/office/drawing/2014/main" id="{2F8D8C53-6328-B306-035C-668559FFA303}"/>
                </a:ext>
              </a:extLst>
            </p:cNvPr>
            <p:cNvSpPr/>
            <p:nvPr/>
          </p:nvSpPr>
          <p:spPr>
            <a:xfrm>
              <a:off x="7360493" y="3415725"/>
              <a:ext cx="623917" cy="558410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F3B6A5C-215D-30D9-CD7E-17DF56C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7671273" y="3970595"/>
              <a:ext cx="0" cy="699844"/>
            </a:xfrm>
            <a:prstGeom prst="line">
              <a:avLst/>
            </a:prstGeom>
            <a:ln w="19050"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Heart 168">
              <a:extLst>
                <a:ext uri="{FF2B5EF4-FFF2-40B4-BE49-F238E27FC236}">
                  <a16:creationId xmlns:a16="http://schemas.microsoft.com/office/drawing/2014/main" id="{5F37EA63-0EAE-DAFB-8CA6-FF1A6DDC256C}"/>
                </a:ext>
              </a:extLst>
            </p:cNvPr>
            <p:cNvSpPr/>
            <p:nvPr/>
          </p:nvSpPr>
          <p:spPr>
            <a:xfrm>
              <a:off x="7406004" y="4534357"/>
              <a:ext cx="535457" cy="427139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12846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E870AE0-DA80-4BFF-9E5D-0FDCBFFC3C5D}"/>
              </a:ext>
            </a:extLst>
          </p:cNvPr>
          <p:cNvSpPr/>
          <p:nvPr/>
        </p:nvSpPr>
        <p:spPr>
          <a:xfrm rot="4733482">
            <a:off x="4369740" y="4365268"/>
            <a:ext cx="1746091" cy="1908827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Graphic 14" descr="A donut with sprinkles">
            <a:extLst>
              <a:ext uri="{FF2B5EF4-FFF2-40B4-BE49-F238E27FC236}">
                <a16:creationId xmlns:a16="http://schemas.microsoft.com/office/drawing/2014/main" id="{62E824D7-374B-4E65-9674-F1E21FC7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797" y="3390776"/>
            <a:ext cx="1571202" cy="1571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22" name="Graphic 21" descr="A scattering of small circles">
            <a:extLst>
              <a:ext uri="{FF2B5EF4-FFF2-40B4-BE49-F238E27FC236}">
                <a16:creationId xmlns:a16="http://schemas.microsoft.com/office/drawing/2014/main" id="{F18D2273-82BC-44C6-AF8F-9F066C94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801" y="73786"/>
            <a:ext cx="3607864" cy="360786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775E29E-BFF8-434F-AB31-E9867F050D38}"/>
              </a:ext>
            </a:extLst>
          </p:cNvPr>
          <p:cNvSpPr/>
          <p:nvPr/>
        </p:nvSpPr>
        <p:spPr>
          <a:xfrm>
            <a:off x="6902594" y="4101169"/>
            <a:ext cx="4527406" cy="16588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5F88847-5CBF-469B-B758-B4CF833634BC}"/>
              </a:ext>
            </a:extLst>
          </p:cNvPr>
          <p:cNvSpPr/>
          <p:nvPr/>
        </p:nvSpPr>
        <p:spPr>
          <a:xfrm>
            <a:off x="7449391" y="3881140"/>
            <a:ext cx="2002635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9D6C01-3228-464B-81F8-91E97FB7E377}"/>
              </a:ext>
            </a:extLst>
          </p:cNvPr>
          <p:cNvSpPr/>
          <p:nvPr/>
        </p:nvSpPr>
        <p:spPr>
          <a:xfrm rot="3528295" flipV="1">
            <a:off x="6851334" y="3869661"/>
            <a:ext cx="179199" cy="55247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8E640F6-0051-48B9-82DE-9B6E0C398C5E}"/>
              </a:ext>
            </a:extLst>
          </p:cNvPr>
          <p:cNvSpPr/>
          <p:nvPr/>
        </p:nvSpPr>
        <p:spPr>
          <a:xfrm rot="3430280" flipV="1">
            <a:off x="11262640" y="5454301"/>
            <a:ext cx="159515" cy="59493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9B94CC-AB75-4232-A92C-F95559ABC23E}"/>
              </a:ext>
            </a:extLst>
          </p:cNvPr>
          <p:cNvGrpSpPr/>
          <p:nvPr/>
        </p:nvGrpSpPr>
        <p:grpSpPr>
          <a:xfrm rot="17333248">
            <a:off x="805039" y="1580662"/>
            <a:ext cx="4719240" cy="3644723"/>
            <a:chOff x="6994187" y="1304754"/>
            <a:chExt cx="1926077" cy="232368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42CA21-252B-46A5-A9D0-AFFEB9894E1E}"/>
                </a:ext>
              </a:extLst>
            </p:cNvPr>
            <p:cNvSpPr/>
            <p:nvPr/>
          </p:nvSpPr>
          <p:spPr>
            <a:xfrm>
              <a:off x="6994187" y="1304754"/>
              <a:ext cx="1926077" cy="23236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3B69F7-B5FA-421D-BF2D-637C587FAD40}"/>
                </a:ext>
              </a:extLst>
            </p:cNvPr>
            <p:cNvSpPr/>
            <p:nvPr/>
          </p:nvSpPr>
          <p:spPr>
            <a:xfrm>
              <a:off x="7140661" y="1453246"/>
              <a:ext cx="1643120" cy="194613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58" name="Graphic 57" descr="A flower">
            <a:extLst>
              <a:ext uri="{FF2B5EF4-FFF2-40B4-BE49-F238E27FC236}">
                <a16:creationId xmlns:a16="http://schemas.microsoft.com/office/drawing/2014/main" id="{BA0282F8-0C61-41AA-8CA7-3545B040C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052" y="5239665"/>
            <a:ext cx="1373832" cy="1373832"/>
          </a:xfrm>
          <a:prstGeom prst="rect">
            <a:avLst/>
          </a:prstGeom>
        </p:spPr>
      </p:pic>
      <p:pic>
        <p:nvPicPr>
          <p:cNvPr id="60" name="Graphic 59" descr="A flower">
            <a:extLst>
              <a:ext uri="{FF2B5EF4-FFF2-40B4-BE49-F238E27FC236}">
                <a16:creationId xmlns:a16="http://schemas.microsoft.com/office/drawing/2014/main" id="{2606A74B-7999-45EF-AE3B-B9244B3E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8573" y="339419"/>
            <a:ext cx="1107606" cy="11076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387E956-A116-4C36-AB59-72B7CED8288B}"/>
              </a:ext>
            </a:extLst>
          </p:cNvPr>
          <p:cNvSpPr/>
          <p:nvPr/>
        </p:nvSpPr>
        <p:spPr>
          <a:xfrm>
            <a:off x="6857304" y="2095787"/>
            <a:ext cx="4616925" cy="14641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A385856-4F5A-47D9-B64B-3705146F121A}"/>
              </a:ext>
            </a:extLst>
          </p:cNvPr>
          <p:cNvSpPr/>
          <p:nvPr/>
        </p:nvSpPr>
        <p:spPr>
          <a:xfrm>
            <a:off x="6970545" y="1934566"/>
            <a:ext cx="2165610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007F9B-3509-4BDB-9D5E-5A3D2BBC5918}"/>
              </a:ext>
            </a:extLst>
          </p:cNvPr>
          <p:cNvSpPr/>
          <p:nvPr/>
        </p:nvSpPr>
        <p:spPr>
          <a:xfrm>
            <a:off x="9846169" y="487680"/>
            <a:ext cx="1847991" cy="1464120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Graphic 18" descr="A ribbon tied in a bow">
            <a:extLst>
              <a:ext uri="{FF2B5EF4-FFF2-40B4-BE49-F238E27FC236}">
                <a16:creationId xmlns:a16="http://schemas.microsoft.com/office/drawing/2014/main" id="{1EBFF753-6F94-41C5-B8D0-C7EBF37865AA}"/>
              </a:ext>
            </a:extLst>
          </p:cNvPr>
          <p:cNvSpPr/>
          <p:nvPr/>
        </p:nvSpPr>
        <p:spPr>
          <a:xfrm rot="2867867">
            <a:off x="874375" y="211273"/>
            <a:ext cx="390535" cy="1581900"/>
          </a:xfrm>
          <a:custGeom>
            <a:avLst/>
            <a:gdLst>
              <a:gd name="connsiteX0" fmla="*/ 995619 w 996357"/>
              <a:gd name="connsiteY0" fmla="*/ 830059 h 1994535"/>
              <a:gd name="connsiteX1" fmla="*/ 933985 w 996357"/>
              <a:gd name="connsiteY1" fmla="*/ 727681 h 1994535"/>
              <a:gd name="connsiteX2" fmla="*/ 797400 w 996357"/>
              <a:gd name="connsiteY2" fmla="*/ 724631 h 1994535"/>
              <a:gd name="connsiteX3" fmla="*/ 539496 w 996357"/>
              <a:gd name="connsiteY3" fmla="*/ 877014 h 1994535"/>
              <a:gd name="connsiteX4" fmla="*/ 539496 w 996357"/>
              <a:gd name="connsiteY4" fmla="*/ 0 h 1994535"/>
              <a:gd name="connsiteX5" fmla="*/ 467470 w 996357"/>
              <a:gd name="connsiteY5" fmla="*/ 0 h 1994535"/>
              <a:gd name="connsiteX6" fmla="*/ 467470 w 996357"/>
              <a:gd name="connsiteY6" fmla="*/ 880895 h 1994535"/>
              <a:gd name="connsiteX7" fmla="*/ 198958 w 996357"/>
              <a:gd name="connsiteY7" fmla="*/ 722246 h 1994535"/>
              <a:gd name="connsiteX8" fmla="*/ 62405 w 996357"/>
              <a:gd name="connsiteY8" fmla="*/ 725275 h 1994535"/>
              <a:gd name="connsiteX9" fmla="*/ 743 w 996357"/>
              <a:gd name="connsiteY9" fmla="*/ 827636 h 1994535"/>
              <a:gd name="connsiteX10" fmla="*/ 133126 w 996357"/>
              <a:gd name="connsiteY10" fmla="*/ 980646 h 1994535"/>
              <a:gd name="connsiteX11" fmla="*/ 417236 w 996357"/>
              <a:gd name="connsiteY11" fmla="*/ 980646 h 1994535"/>
              <a:gd name="connsiteX12" fmla="*/ 138592 w 996357"/>
              <a:gd name="connsiteY12" fmla="*/ 1270004 h 1994535"/>
              <a:gd name="connsiteX13" fmla="*/ 189526 w 996357"/>
              <a:gd name="connsiteY13" fmla="*/ 1322892 h 1994535"/>
              <a:gd name="connsiteX14" fmla="*/ 467470 w 996357"/>
              <a:gd name="connsiteY14" fmla="*/ 1034262 h 1994535"/>
              <a:gd name="connsiteX15" fmla="*/ 467470 w 996357"/>
              <a:gd name="connsiteY15" fmla="*/ 1994535 h 1994535"/>
              <a:gd name="connsiteX16" fmla="*/ 539496 w 996357"/>
              <a:gd name="connsiteY16" fmla="*/ 1994535 h 1994535"/>
              <a:gd name="connsiteX17" fmla="*/ 539496 w 996357"/>
              <a:gd name="connsiteY17" fmla="*/ 1036963 h 1994535"/>
              <a:gd name="connsiteX18" fmla="*/ 812838 w 996357"/>
              <a:gd name="connsiteY18" fmla="*/ 1320814 h 1994535"/>
              <a:gd name="connsiteX19" fmla="*/ 863772 w 996357"/>
              <a:gd name="connsiteY19" fmla="*/ 1267926 h 1994535"/>
              <a:gd name="connsiteX20" fmla="*/ 589426 w 996357"/>
              <a:gd name="connsiteY20" fmla="*/ 983032 h 1994535"/>
              <a:gd name="connsiteX21" fmla="*/ 863236 w 996357"/>
              <a:gd name="connsiteY21" fmla="*/ 983032 h 1994535"/>
              <a:gd name="connsiteX22" fmla="*/ 995619 w 996357"/>
              <a:gd name="connsiteY22" fmla="*/ 830059 h 1994535"/>
              <a:gd name="connsiteX23" fmla="*/ 133126 w 996357"/>
              <a:gd name="connsiteY23" fmla="*/ 905851 h 1994535"/>
              <a:gd name="connsiteX24" fmla="*/ 72717 w 996357"/>
              <a:gd name="connsiteY24" fmla="*/ 832743 h 1994535"/>
              <a:gd name="connsiteX25" fmla="*/ 97822 w 996357"/>
              <a:gd name="connsiteY25" fmla="*/ 790600 h 1994535"/>
              <a:gd name="connsiteX26" fmla="*/ 133118 w 996357"/>
              <a:gd name="connsiteY26" fmla="*/ 778858 h 1994535"/>
              <a:gd name="connsiteX27" fmla="*/ 163337 w 996357"/>
              <a:gd name="connsiteY27" fmla="*/ 787255 h 1994535"/>
              <a:gd name="connsiteX28" fmla="*/ 364061 w 996357"/>
              <a:gd name="connsiteY28" fmla="*/ 905851 h 1994535"/>
              <a:gd name="connsiteX29" fmla="*/ 133126 w 996357"/>
              <a:gd name="connsiteY29" fmla="*/ 905851 h 1994535"/>
              <a:gd name="connsiteX30" fmla="*/ 833021 w 996357"/>
              <a:gd name="connsiteY30" fmla="*/ 789641 h 1994535"/>
              <a:gd name="connsiteX31" fmla="*/ 898140 w 996357"/>
              <a:gd name="connsiteY31" fmla="*/ 792699 h 1994535"/>
              <a:gd name="connsiteX32" fmla="*/ 923625 w 996357"/>
              <a:gd name="connsiteY32" fmla="*/ 835037 h 1994535"/>
              <a:gd name="connsiteX33" fmla="*/ 863232 w 996357"/>
              <a:gd name="connsiteY33" fmla="*/ 908236 h 1994535"/>
              <a:gd name="connsiteX34" fmla="*/ 632297 w 996357"/>
              <a:gd name="connsiteY34" fmla="*/ 908236 h 1994535"/>
              <a:gd name="connsiteX35" fmla="*/ 833021 w 996357"/>
              <a:gd name="connsiteY35" fmla="*/ 789641 h 1994535"/>
              <a:gd name="connsiteX0" fmla="*/ 995619 w 996357"/>
              <a:gd name="connsiteY0" fmla="*/ 850210 h 2014686"/>
              <a:gd name="connsiteX1" fmla="*/ 933985 w 996357"/>
              <a:gd name="connsiteY1" fmla="*/ 747832 h 2014686"/>
              <a:gd name="connsiteX2" fmla="*/ 797400 w 996357"/>
              <a:gd name="connsiteY2" fmla="*/ 744782 h 2014686"/>
              <a:gd name="connsiteX3" fmla="*/ 539496 w 996357"/>
              <a:gd name="connsiteY3" fmla="*/ 897165 h 2014686"/>
              <a:gd name="connsiteX4" fmla="*/ 554017 w 996357"/>
              <a:gd name="connsiteY4" fmla="*/ 0 h 2014686"/>
              <a:gd name="connsiteX5" fmla="*/ 467470 w 996357"/>
              <a:gd name="connsiteY5" fmla="*/ 20151 h 2014686"/>
              <a:gd name="connsiteX6" fmla="*/ 467470 w 996357"/>
              <a:gd name="connsiteY6" fmla="*/ 901046 h 2014686"/>
              <a:gd name="connsiteX7" fmla="*/ 198958 w 996357"/>
              <a:gd name="connsiteY7" fmla="*/ 742397 h 2014686"/>
              <a:gd name="connsiteX8" fmla="*/ 62405 w 996357"/>
              <a:gd name="connsiteY8" fmla="*/ 745426 h 2014686"/>
              <a:gd name="connsiteX9" fmla="*/ 743 w 996357"/>
              <a:gd name="connsiteY9" fmla="*/ 847787 h 2014686"/>
              <a:gd name="connsiteX10" fmla="*/ 133126 w 996357"/>
              <a:gd name="connsiteY10" fmla="*/ 1000797 h 2014686"/>
              <a:gd name="connsiteX11" fmla="*/ 417236 w 996357"/>
              <a:gd name="connsiteY11" fmla="*/ 1000797 h 2014686"/>
              <a:gd name="connsiteX12" fmla="*/ 138592 w 996357"/>
              <a:gd name="connsiteY12" fmla="*/ 1290155 h 2014686"/>
              <a:gd name="connsiteX13" fmla="*/ 189526 w 996357"/>
              <a:gd name="connsiteY13" fmla="*/ 1343043 h 2014686"/>
              <a:gd name="connsiteX14" fmla="*/ 467470 w 996357"/>
              <a:gd name="connsiteY14" fmla="*/ 1054413 h 2014686"/>
              <a:gd name="connsiteX15" fmla="*/ 467470 w 996357"/>
              <a:gd name="connsiteY15" fmla="*/ 2014686 h 2014686"/>
              <a:gd name="connsiteX16" fmla="*/ 539496 w 996357"/>
              <a:gd name="connsiteY16" fmla="*/ 2014686 h 2014686"/>
              <a:gd name="connsiteX17" fmla="*/ 539496 w 996357"/>
              <a:gd name="connsiteY17" fmla="*/ 1057114 h 2014686"/>
              <a:gd name="connsiteX18" fmla="*/ 812838 w 996357"/>
              <a:gd name="connsiteY18" fmla="*/ 1340965 h 2014686"/>
              <a:gd name="connsiteX19" fmla="*/ 863772 w 996357"/>
              <a:gd name="connsiteY19" fmla="*/ 1288077 h 2014686"/>
              <a:gd name="connsiteX20" fmla="*/ 589426 w 996357"/>
              <a:gd name="connsiteY20" fmla="*/ 1003183 h 2014686"/>
              <a:gd name="connsiteX21" fmla="*/ 863236 w 996357"/>
              <a:gd name="connsiteY21" fmla="*/ 1003183 h 2014686"/>
              <a:gd name="connsiteX22" fmla="*/ 995619 w 996357"/>
              <a:gd name="connsiteY22" fmla="*/ 850210 h 2014686"/>
              <a:gd name="connsiteX23" fmla="*/ 133126 w 996357"/>
              <a:gd name="connsiteY23" fmla="*/ 926002 h 2014686"/>
              <a:gd name="connsiteX24" fmla="*/ 72717 w 996357"/>
              <a:gd name="connsiteY24" fmla="*/ 852894 h 2014686"/>
              <a:gd name="connsiteX25" fmla="*/ 97822 w 996357"/>
              <a:gd name="connsiteY25" fmla="*/ 810751 h 2014686"/>
              <a:gd name="connsiteX26" fmla="*/ 133118 w 996357"/>
              <a:gd name="connsiteY26" fmla="*/ 799009 h 2014686"/>
              <a:gd name="connsiteX27" fmla="*/ 163337 w 996357"/>
              <a:gd name="connsiteY27" fmla="*/ 807406 h 2014686"/>
              <a:gd name="connsiteX28" fmla="*/ 364061 w 996357"/>
              <a:gd name="connsiteY28" fmla="*/ 926002 h 2014686"/>
              <a:gd name="connsiteX29" fmla="*/ 133126 w 996357"/>
              <a:gd name="connsiteY29" fmla="*/ 926002 h 2014686"/>
              <a:gd name="connsiteX30" fmla="*/ 833021 w 996357"/>
              <a:gd name="connsiteY30" fmla="*/ 809792 h 2014686"/>
              <a:gd name="connsiteX31" fmla="*/ 898140 w 996357"/>
              <a:gd name="connsiteY31" fmla="*/ 812850 h 2014686"/>
              <a:gd name="connsiteX32" fmla="*/ 923625 w 996357"/>
              <a:gd name="connsiteY32" fmla="*/ 855188 h 2014686"/>
              <a:gd name="connsiteX33" fmla="*/ 863232 w 996357"/>
              <a:gd name="connsiteY33" fmla="*/ 928387 h 2014686"/>
              <a:gd name="connsiteX34" fmla="*/ 632297 w 996357"/>
              <a:gd name="connsiteY34" fmla="*/ 928387 h 2014686"/>
              <a:gd name="connsiteX35" fmla="*/ 833021 w 996357"/>
              <a:gd name="connsiteY35" fmla="*/ 809792 h 2014686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54017 w 996357"/>
              <a:gd name="connsiteY4" fmla="*/ 72578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15737 h 2080213"/>
              <a:gd name="connsiteX1" fmla="*/ 933985 w 996357"/>
              <a:gd name="connsiteY1" fmla="*/ 813359 h 2080213"/>
              <a:gd name="connsiteX2" fmla="*/ 797400 w 996357"/>
              <a:gd name="connsiteY2" fmla="*/ 810309 h 2080213"/>
              <a:gd name="connsiteX3" fmla="*/ 539496 w 996357"/>
              <a:gd name="connsiteY3" fmla="*/ 962692 h 2080213"/>
              <a:gd name="connsiteX4" fmla="*/ 547645 w 996357"/>
              <a:gd name="connsiteY4" fmla="*/ 70120 h 2080213"/>
              <a:gd name="connsiteX5" fmla="*/ 457533 w 996357"/>
              <a:gd name="connsiteY5" fmla="*/ 0 h 2080213"/>
              <a:gd name="connsiteX6" fmla="*/ 467470 w 996357"/>
              <a:gd name="connsiteY6" fmla="*/ 966573 h 2080213"/>
              <a:gd name="connsiteX7" fmla="*/ 198958 w 996357"/>
              <a:gd name="connsiteY7" fmla="*/ 807924 h 2080213"/>
              <a:gd name="connsiteX8" fmla="*/ 62405 w 996357"/>
              <a:gd name="connsiteY8" fmla="*/ 810953 h 2080213"/>
              <a:gd name="connsiteX9" fmla="*/ 743 w 996357"/>
              <a:gd name="connsiteY9" fmla="*/ 913314 h 2080213"/>
              <a:gd name="connsiteX10" fmla="*/ 133126 w 996357"/>
              <a:gd name="connsiteY10" fmla="*/ 1066324 h 2080213"/>
              <a:gd name="connsiteX11" fmla="*/ 417236 w 996357"/>
              <a:gd name="connsiteY11" fmla="*/ 1066324 h 2080213"/>
              <a:gd name="connsiteX12" fmla="*/ 138592 w 996357"/>
              <a:gd name="connsiteY12" fmla="*/ 1355682 h 2080213"/>
              <a:gd name="connsiteX13" fmla="*/ 189526 w 996357"/>
              <a:gd name="connsiteY13" fmla="*/ 1408570 h 2080213"/>
              <a:gd name="connsiteX14" fmla="*/ 467470 w 996357"/>
              <a:gd name="connsiteY14" fmla="*/ 1119940 h 2080213"/>
              <a:gd name="connsiteX15" fmla="*/ 467470 w 996357"/>
              <a:gd name="connsiteY15" fmla="*/ 2080213 h 2080213"/>
              <a:gd name="connsiteX16" fmla="*/ 539496 w 996357"/>
              <a:gd name="connsiteY16" fmla="*/ 2080213 h 2080213"/>
              <a:gd name="connsiteX17" fmla="*/ 539496 w 996357"/>
              <a:gd name="connsiteY17" fmla="*/ 1122641 h 2080213"/>
              <a:gd name="connsiteX18" fmla="*/ 812838 w 996357"/>
              <a:gd name="connsiteY18" fmla="*/ 1406492 h 2080213"/>
              <a:gd name="connsiteX19" fmla="*/ 863772 w 996357"/>
              <a:gd name="connsiteY19" fmla="*/ 1353604 h 2080213"/>
              <a:gd name="connsiteX20" fmla="*/ 589426 w 996357"/>
              <a:gd name="connsiteY20" fmla="*/ 1068710 h 2080213"/>
              <a:gd name="connsiteX21" fmla="*/ 863236 w 996357"/>
              <a:gd name="connsiteY21" fmla="*/ 1068710 h 2080213"/>
              <a:gd name="connsiteX22" fmla="*/ 995619 w 996357"/>
              <a:gd name="connsiteY22" fmla="*/ 915737 h 2080213"/>
              <a:gd name="connsiteX23" fmla="*/ 133126 w 996357"/>
              <a:gd name="connsiteY23" fmla="*/ 991529 h 2080213"/>
              <a:gd name="connsiteX24" fmla="*/ 72717 w 996357"/>
              <a:gd name="connsiteY24" fmla="*/ 918421 h 2080213"/>
              <a:gd name="connsiteX25" fmla="*/ 97822 w 996357"/>
              <a:gd name="connsiteY25" fmla="*/ 876278 h 2080213"/>
              <a:gd name="connsiteX26" fmla="*/ 133118 w 996357"/>
              <a:gd name="connsiteY26" fmla="*/ 864536 h 2080213"/>
              <a:gd name="connsiteX27" fmla="*/ 163337 w 996357"/>
              <a:gd name="connsiteY27" fmla="*/ 872933 h 2080213"/>
              <a:gd name="connsiteX28" fmla="*/ 364061 w 996357"/>
              <a:gd name="connsiteY28" fmla="*/ 991529 h 2080213"/>
              <a:gd name="connsiteX29" fmla="*/ 133126 w 996357"/>
              <a:gd name="connsiteY29" fmla="*/ 991529 h 2080213"/>
              <a:gd name="connsiteX30" fmla="*/ 833021 w 996357"/>
              <a:gd name="connsiteY30" fmla="*/ 875319 h 2080213"/>
              <a:gd name="connsiteX31" fmla="*/ 898140 w 996357"/>
              <a:gd name="connsiteY31" fmla="*/ 878377 h 2080213"/>
              <a:gd name="connsiteX32" fmla="*/ 923625 w 996357"/>
              <a:gd name="connsiteY32" fmla="*/ 920715 h 2080213"/>
              <a:gd name="connsiteX33" fmla="*/ 863232 w 996357"/>
              <a:gd name="connsiteY33" fmla="*/ 993914 h 2080213"/>
              <a:gd name="connsiteX34" fmla="*/ 632297 w 996357"/>
              <a:gd name="connsiteY34" fmla="*/ 993914 h 2080213"/>
              <a:gd name="connsiteX35" fmla="*/ 833021 w 996357"/>
              <a:gd name="connsiteY35" fmla="*/ 875319 h 2080213"/>
              <a:gd name="connsiteX0" fmla="*/ 995619 w 996357"/>
              <a:gd name="connsiteY0" fmla="*/ 925020 h 2089496"/>
              <a:gd name="connsiteX1" fmla="*/ 933985 w 996357"/>
              <a:gd name="connsiteY1" fmla="*/ 822642 h 2089496"/>
              <a:gd name="connsiteX2" fmla="*/ 797400 w 996357"/>
              <a:gd name="connsiteY2" fmla="*/ 819592 h 2089496"/>
              <a:gd name="connsiteX3" fmla="*/ 539496 w 996357"/>
              <a:gd name="connsiteY3" fmla="*/ 971975 h 2089496"/>
              <a:gd name="connsiteX4" fmla="*/ 547645 w 996357"/>
              <a:gd name="connsiteY4" fmla="*/ 79403 h 2089496"/>
              <a:gd name="connsiteX5" fmla="*/ 455397 w 996357"/>
              <a:gd name="connsiteY5" fmla="*/ 0 h 2089496"/>
              <a:gd name="connsiteX6" fmla="*/ 467470 w 996357"/>
              <a:gd name="connsiteY6" fmla="*/ 975856 h 2089496"/>
              <a:gd name="connsiteX7" fmla="*/ 198958 w 996357"/>
              <a:gd name="connsiteY7" fmla="*/ 817207 h 2089496"/>
              <a:gd name="connsiteX8" fmla="*/ 62405 w 996357"/>
              <a:gd name="connsiteY8" fmla="*/ 820236 h 2089496"/>
              <a:gd name="connsiteX9" fmla="*/ 743 w 996357"/>
              <a:gd name="connsiteY9" fmla="*/ 922597 h 2089496"/>
              <a:gd name="connsiteX10" fmla="*/ 133126 w 996357"/>
              <a:gd name="connsiteY10" fmla="*/ 1075607 h 2089496"/>
              <a:gd name="connsiteX11" fmla="*/ 417236 w 996357"/>
              <a:gd name="connsiteY11" fmla="*/ 1075607 h 2089496"/>
              <a:gd name="connsiteX12" fmla="*/ 138592 w 996357"/>
              <a:gd name="connsiteY12" fmla="*/ 1364965 h 2089496"/>
              <a:gd name="connsiteX13" fmla="*/ 189526 w 996357"/>
              <a:gd name="connsiteY13" fmla="*/ 1417853 h 2089496"/>
              <a:gd name="connsiteX14" fmla="*/ 467470 w 996357"/>
              <a:gd name="connsiteY14" fmla="*/ 1129223 h 2089496"/>
              <a:gd name="connsiteX15" fmla="*/ 467470 w 996357"/>
              <a:gd name="connsiteY15" fmla="*/ 2089496 h 2089496"/>
              <a:gd name="connsiteX16" fmla="*/ 539496 w 996357"/>
              <a:gd name="connsiteY16" fmla="*/ 2089496 h 2089496"/>
              <a:gd name="connsiteX17" fmla="*/ 539496 w 996357"/>
              <a:gd name="connsiteY17" fmla="*/ 1131924 h 2089496"/>
              <a:gd name="connsiteX18" fmla="*/ 812838 w 996357"/>
              <a:gd name="connsiteY18" fmla="*/ 1415775 h 2089496"/>
              <a:gd name="connsiteX19" fmla="*/ 863772 w 996357"/>
              <a:gd name="connsiteY19" fmla="*/ 1362887 h 2089496"/>
              <a:gd name="connsiteX20" fmla="*/ 589426 w 996357"/>
              <a:gd name="connsiteY20" fmla="*/ 1077993 h 2089496"/>
              <a:gd name="connsiteX21" fmla="*/ 863236 w 996357"/>
              <a:gd name="connsiteY21" fmla="*/ 1077993 h 2089496"/>
              <a:gd name="connsiteX22" fmla="*/ 995619 w 996357"/>
              <a:gd name="connsiteY22" fmla="*/ 925020 h 2089496"/>
              <a:gd name="connsiteX23" fmla="*/ 133126 w 996357"/>
              <a:gd name="connsiteY23" fmla="*/ 1000812 h 2089496"/>
              <a:gd name="connsiteX24" fmla="*/ 72717 w 996357"/>
              <a:gd name="connsiteY24" fmla="*/ 927704 h 2089496"/>
              <a:gd name="connsiteX25" fmla="*/ 97822 w 996357"/>
              <a:gd name="connsiteY25" fmla="*/ 885561 h 2089496"/>
              <a:gd name="connsiteX26" fmla="*/ 133118 w 996357"/>
              <a:gd name="connsiteY26" fmla="*/ 873819 h 2089496"/>
              <a:gd name="connsiteX27" fmla="*/ 163337 w 996357"/>
              <a:gd name="connsiteY27" fmla="*/ 882216 h 2089496"/>
              <a:gd name="connsiteX28" fmla="*/ 364061 w 996357"/>
              <a:gd name="connsiteY28" fmla="*/ 1000812 h 2089496"/>
              <a:gd name="connsiteX29" fmla="*/ 133126 w 996357"/>
              <a:gd name="connsiteY29" fmla="*/ 1000812 h 2089496"/>
              <a:gd name="connsiteX30" fmla="*/ 833021 w 996357"/>
              <a:gd name="connsiteY30" fmla="*/ 884602 h 2089496"/>
              <a:gd name="connsiteX31" fmla="*/ 898140 w 996357"/>
              <a:gd name="connsiteY31" fmla="*/ 887660 h 2089496"/>
              <a:gd name="connsiteX32" fmla="*/ 923625 w 996357"/>
              <a:gd name="connsiteY32" fmla="*/ 929998 h 2089496"/>
              <a:gd name="connsiteX33" fmla="*/ 863232 w 996357"/>
              <a:gd name="connsiteY33" fmla="*/ 1003197 h 2089496"/>
              <a:gd name="connsiteX34" fmla="*/ 632297 w 996357"/>
              <a:gd name="connsiteY34" fmla="*/ 1003197 h 2089496"/>
              <a:gd name="connsiteX35" fmla="*/ 833021 w 996357"/>
              <a:gd name="connsiteY35" fmla="*/ 884602 h 2089496"/>
              <a:gd name="connsiteX0" fmla="*/ 995619 w 996357"/>
              <a:gd name="connsiteY0" fmla="*/ 925020 h 2184135"/>
              <a:gd name="connsiteX1" fmla="*/ 933985 w 996357"/>
              <a:gd name="connsiteY1" fmla="*/ 822642 h 2184135"/>
              <a:gd name="connsiteX2" fmla="*/ 797400 w 996357"/>
              <a:gd name="connsiteY2" fmla="*/ 819592 h 2184135"/>
              <a:gd name="connsiteX3" fmla="*/ 539496 w 996357"/>
              <a:gd name="connsiteY3" fmla="*/ 971975 h 2184135"/>
              <a:gd name="connsiteX4" fmla="*/ 547645 w 996357"/>
              <a:gd name="connsiteY4" fmla="*/ 79403 h 2184135"/>
              <a:gd name="connsiteX5" fmla="*/ 455397 w 996357"/>
              <a:gd name="connsiteY5" fmla="*/ 0 h 2184135"/>
              <a:gd name="connsiteX6" fmla="*/ 467470 w 996357"/>
              <a:gd name="connsiteY6" fmla="*/ 975856 h 2184135"/>
              <a:gd name="connsiteX7" fmla="*/ 198958 w 996357"/>
              <a:gd name="connsiteY7" fmla="*/ 817207 h 2184135"/>
              <a:gd name="connsiteX8" fmla="*/ 62405 w 996357"/>
              <a:gd name="connsiteY8" fmla="*/ 820236 h 2184135"/>
              <a:gd name="connsiteX9" fmla="*/ 743 w 996357"/>
              <a:gd name="connsiteY9" fmla="*/ 922597 h 2184135"/>
              <a:gd name="connsiteX10" fmla="*/ 133126 w 996357"/>
              <a:gd name="connsiteY10" fmla="*/ 1075607 h 2184135"/>
              <a:gd name="connsiteX11" fmla="*/ 417236 w 996357"/>
              <a:gd name="connsiteY11" fmla="*/ 1075607 h 2184135"/>
              <a:gd name="connsiteX12" fmla="*/ 138592 w 996357"/>
              <a:gd name="connsiteY12" fmla="*/ 1364965 h 2184135"/>
              <a:gd name="connsiteX13" fmla="*/ 189526 w 996357"/>
              <a:gd name="connsiteY13" fmla="*/ 1417853 h 2184135"/>
              <a:gd name="connsiteX14" fmla="*/ 467470 w 996357"/>
              <a:gd name="connsiteY14" fmla="*/ 1129223 h 2184135"/>
              <a:gd name="connsiteX15" fmla="*/ 467348 w 996357"/>
              <a:gd name="connsiteY15" fmla="*/ 2184135 h 2184135"/>
              <a:gd name="connsiteX16" fmla="*/ 539496 w 996357"/>
              <a:gd name="connsiteY16" fmla="*/ 2089496 h 2184135"/>
              <a:gd name="connsiteX17" fmla="*/ 539496 w 996357"/>
              <a:gd name="connsiteY17" fmla="*/ 1131924 h 2184135"/>
              <a:gd name="connsiteX18" fmla="*/ 812838 w 996357"/>
              <a:gd name="connsiteY18" fmla="*/ 1415775 h 2184135"/>
              <a:gd name="connsiteX19" fmla="*/ 863772 w 996357"/>
              <a:gd name="connsiteY19" fmla="*/ 1362887 h 2184135"/>
              <a:gd name="connsiteX20" fmla="*/ 589426 w 996357"/>
              <a:gd name="connsiteY20" fmla="*/ 1077993 h 2184135"/>
              <a:gd name="connsiteX21" fmla="*/ 863236 w 996357"/>
              <a:gd name="connsiteY21" fmla="*/ 1077993 h 2184135"/>
              <a:gd name="connsiteX22" fmla="*/ 995619 w 996357"/>
              <a:gd name="connsiteY22" fmla="*/ 925020 h 2184135"/>
              <a:gd name="connsiteX23" fmla="*/ 133126 w 996357"/>
              <a:gd name="connsiteY23" fmla="*/ 1000812 h 2184135"/>
              <a:gd name="connsiteX24" fmla="*/ 72717 w 996357"/>
              <a:gd name="connsiteY24" fmla="*/ 927704 h 2184135"/>
              <a:gd name="connsiteX25" fmla="*/ 97822 w 996357"/>
              <a:gd name="connsiteY25" fmla="*/ 885561 h 2184135"/>
              <a:gd name="connsiteX26" fmla="*/ 133118 w 996357"/>
              <a:gd name="connsiteY26" fmla="*/ 873819 h 2184135"/>
              <a:gd name="connsiteX27" fmla="*/ 163337 w 996357"/>
              <a:gd name="connsiteY27" fmla="*/ 882216 h 2184135"/>
              <a:gd name="connsiteX28" fmla="*/ 364061 w 996357"/>
              <a:gd name="connsiteY28" fmla="*/ 1000812 h 2184135"/>
              <a:gd name="connsiteX29" fmla="*/ 133126 w 996357"/>
              <a:gd name="connsiteY29" fmla="*/ 1000812 h 2184135"/>
              <a:gd name="connsiteX30" fmla="*/ 833021 w 996357"/>
              <a:gd name="connsiteY30" fmla="*/ 884602 h 2184135"/>
              <a:gd name="connsiteX31" fmla="*/ 898140 w 996357"/>
              <a:gd name="connsiteY31" fmla="*/ 887660 h 2184135"/>
              <a:gd name="connsiteX32" fmla="*/ 923625 w 996357"/>
              <a:gd name="connsiteY32" fmla="*/ 929998 h 2184135"/>
              <a:gd name="connsiteX33" fmla="*/ 863232 w 996357"/>
              <a:gd name="connsiteY33" fmla="*/ 1003197 h 2184135"/>
              <a:gd name="connsiteX34" fmla="*/ 632297 w 996357"/>
              <a:gd name="connsiteY34" fmla="*/ 1003197 h 2184135"/>
              <a:gd name="connsiteX35" fmla="*/ 833021 w 996357"/>
              <a:gd name="connsiteY35" fmla="*/ 884602 h 2184135"/>
              <a:gd name="connsiteX0" fmla="*/ 995619 w 996357"/>
              <a:gd name="connsiteY0" fmla="*/ 1057632 h 2316747"/>
              <a:gd name="connsiteX1" fmla="*/ 933985 w 996357"/>
              <a:gd name="connsiteY1" fmla="*/ 955254 h 2316747"/>
              <a:gd name="connsiteX2" fmla="*/ 797400 w 996357"/>
              <a:gd name="connsiteY2" fmla="*/ 952204 h 2316747"/>
              <a:gd name="connsiteX3" fmla="*/ 539496 w 996357"/>
              <a:gd name="connsiteY3" fmla="*/ 1104587 h 2316747"/>
              <a:gd name="connsiteX4" fmla="*/ 558862 w 996357"/>
              <a:gd name="connsiteY4" fmla="*/ 0 h 2316747"/>
              <a:gd name="connsiteX5" fmla="*/ 455397 w 996357"/>
              <a:gd name="connsiteY5" fmla="*/ 132612 h 2316747"/>
              <a:gd name="connsiteX6" fmla="*/ 467470 w 996357"/>
              <a:gd name="connsiteY6" fmla="*/ 1108468 h 2316747"/>
              <a:gd name="connsiteX7" fmla="*/ 198958 w 996357"/>
              <a:gd name="connsiteY7" fmla="*/ 949819 h 2316747"/>
              <a:gd name="connsiteX8" fmla="*/ 62405 w 996357"/>
              <a:gd name="connsiteY8" fmla="*/ 952848 h 2316747"/>
              <a:gd name="connsiteX9" fmla="*/ 743 w 996357"/>
              <a:gd name="connsiteY9" fmla="*/ 1055209 h 2316747"/>
              <a:gd name="connsiteX10" fmla="*/ 133126 w 996357"/>
              <a:gd name="connsiteY10" fmla="*/ 1208219 h 2316747"/>
              <a:gd name="connsiteX11" fmla="*/ 417236 w 996357"/>
              <a:gd name="connsiteY11" fmla="*/ 1208219 h 2316747"/>
              <a:gd name="connsiteX12" fmla="*/ 138592 w 996357"/>
              <a:gd name="connsiteY12" fmla="*/ 1497577 h 2316747"/>
              <a:gd name="connsiteX13" fmla="*/ 189526 w 996357"/>
              <a:gd name="connsiteY13" fmla="*/ 1550465 h 2316747"/>
              <a:gd name="connsiteX14" fmla="*/ 467470 w 996357"/>
              <a:gd name="connsiteY14" fmla="*/ 1261835 h 2316747"/>
              <a:gd name="connsiteX15" fmla="*/ 467348 w 996357"/>
              <a:gd name="connsiteY15" fmla="*/ 2316747 h 2316747"/>
              <a:gd name="connsiteX16" fmla="*/ 539496 w 996357"/>
              <a:gd name="connsiteY16" fmla="*/ 2222108 h 2316747"/>
              <a:gd name="connsiteX17" fmla="*/ 539496 w 996357"/>
              <a:gd name="connsiteY17" fmla="*/ 1264536 h 2316747"/>
              <a:gd name="connsiteX18" fmla="*/ 812838 w 996357"/>
              <a:gd name="connsiteY18" fmla="*/ 1548387 h 2316747"/>
              <a:gd name="connsiteX19" fmla="*/ 863772 w 996357"/>
              <a:gd name="connsiteY19" fmla="*/ 1495499 h 2316747"/>
              <a:gd name="connsiteX20" fmla="*/ 589426 w 996357"/>
              <a:gd name="connsiteY20" fmla="*/ 1210605 h 2316747"/>
              <a:gd name="connsiteX21" fmla="*/ 863236 w 996357"/>
              <a:gd name="connsiteY21" fmla="*/ 1210605 h 2316747"/>
              <a:gd name="connsiteX22" fmla="*/ 995619 w 996357"/>
              <a:gd name="connsiteY22" fmla="*/ 1057632 h 2316747"/>
              <a:gd name="connsiteX23" fmla="*/ 133126 w 996357"/>
              <a:gd name="connsiteY23" fmla="*/ 1133424 h 2316747"/>
              <a:gd name="connsiteX24" fmla="*/ 72717 w 996357"/>
              <a:gd name="connsiteY24" fmla="*/ 1060316 h 2316747"/>
              <a:gd name="connsiteX25" fmla="*/ 97822 w 996357"/>
              <a:gd name="connsiteY25" fmla="*/ 1018173 h 2316747"/>
              <a:gd name="connsiteX26" fmla="*/ 133118 w 996357"/>
              <a:gd name="connsiteY26" fmla="*/ 1006431 h 2316747"/>
              <a:gd name="connsiteX27" fmla="*/ 163337 w 996357"/>
              <a:gd name="connsiteY27" fmla="*/ 1014828 h 2316747"/>
              <a:gd name="connsiteX28" fmla="*/ 364061 w 996357"/>
              <a:gd name="connsiteY28" fmla="*/ 1133424 h 2316747"/>
              <a:gd name="connsiteX29" fmla="*/ 133126 w 996357"/>
              <a:gd name="connsiteY29" fmla="*/ 1133424 h 2316747"/>
              <a:gd name="connsiteX30" fmla="*/ 833021 w 996357"/>
              <a:gd name="connsiteY30" fmla="*/ 1017214 h 2316747"/>
              <a:gd name="connsiteX31" fmla="*/ 898140 w 996357"/>
              <a:gd name="connsiteY31" fmla="*/ 1020272 h 2316747"/>
              <a:gd name="connsiteX32" fmla="*/ 923625 w 996357"/>
              <a:gd name="connsiteY32" fmla="*/ 1062610 h 2316747"/>
              <a:gd name="connsiteX33" fmla="*/ 863232 w 996357"/>
              <a:gd name="connsiteY33" fmla="*/ 1135809 h 2316747"/>
              <a:gd name="connsiteX34" fmla="*/ 632297 w 996357"/>
              <a:gd name="connsiteY34" fmla="*/ 1135809 h 2316747"/>
              <a:gd name="connsiteX35" fmla="*/ 833021 w 996357"/>
              <a:gd name="connsiteY35" fmla="*/ 1017214 h 2316747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7348 w 996357"/>
              <a:gd name="connsiteY15" fmla="*/ 2316747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9215 w 996357"/>
              <a:gd name="connsiteY15" fmla="*/ 2272150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404673"/>
              <a:gd name="connsiteX1" fmla="*/ 933985 w 996357"/>
              <a:gd name="connsiteY1" fmla="*/ 955254 h 2404673"/>
              <a:gd name="connsiteX2" fmla="*/ 797400 w 996357"/>
              <a:gd name="connsiteY2" fmla="*/ 952204 h 2404673"/>
              <a:gd name="connsiteX3" fmla="*/ 539496 w 996357"/>
              <a:gd name="connsiteY3" fmla="*/ 1104587 h 2404673"/>
              <a:gd name="connsiteX4" fmla="*/ 558862 w 996357"/>
              <a:gd name="connsiteY4" fmla="*/ 0 h 2404673"/>
              <a:gd name="connsiteX5" fmla="*/ 455397 w 996357"/>
              <a:gd name="connsiteY5" fmla="*/ 132612 h 2404673"/>
              <a:gd name="connsiteX6" fmla="*/ 467470 w 996357"/>
              <a:gd name="connsiteY6" fmla="*/ 1108468 h 2404673"/>
              <a:gd name="connsiteX7" fmla="*/ 198958 w 996357"/>
              <a:gd name="connsiteY7" fmla="*/ 949819 h 2404673"/>
              <a:gd name="connsiteX8" fmla="*/ 62405 w 996357"/>
              <a:gd name="connsiteY8" fmla="*/ 952848 h 2404673"/>
              <a:gd name="connsiteX9" fmla="*/ 743 w 996357"/>
              <a:gd name="connsiteY9" fmla="*/ 1055209 h 2404673"/>
              <a:gd name="connsiteX10" fmla="*/ 133126 w 996357"/>
              <a:gd name="connsiteY10" fmla="*/ 1208219 h 2404673"/>
              <a:gd name="connsiteX11" fmla="*/ 417236 w 996357"/>
              <a:gd name="connsiteY11" fmla="*/ 1208219 h 2404673"/>
              <a:gd name="connsiteX12" fmla="*/ 138592 w 996357"/>
              <a:gd name="connsiteY12" fmla="*/ 1497577 h 2404673"/>
              <a:gd name="connsiteX13" fmla="*/ 189526 w 996357"/>
              <a:gd name="connsiteY13" fmla="*/ 1550465 h 2404673"/>
              <a:gd name="connsiteX14" fmla="*/ 467470 w 996357"/>
              <a:gd name="connsiteY14" fmla="*/ 1261835 h 2404673"/>
              <a:gd name="connsiteX15" fmla="*/ 469215 w 996357"/>
              <a:gd name="connsiteY15" fmla="*/ 2272150 h 2404673"/>
              <a:gd name="connsiteX16" fmla="*/ 612074 w 996357"/>
              <a:gd name="connsiteY16" fmla="*/ 2404673 h 2404673"/>
              <a:gd name="connsiteX17" fmla="*/ 539496 w 996357"/>
              <a:gd name="connsiteY17" fmla="*/ 1264536 h 2404673"/>
              <a:gd name="connsiteX18" fmla="*/ 812838 w 996357"/>
              <a:gd name="connsiteY18" fmla="*/ 1548387 h 2404673"/>
              <a:gd name="connsiteX19" fmla="*/ 863772 w 996357"/>
              <a:gd name="connsiteY19" fmla="*/ 1495499 h 2404673"/>
              <a:gd name="connsiteX20" fmla="*/ 589426 w 996357"/>
              <a:gd name="connsiteY20" fmla="*/ 1210605 h 2404673"/>
              <a:gd name="connsiteX21" fmla="*/ 863236 w 996357"/>
              <a:gd name="connsiteY21" fmla="*/ 1210605 h 2404673"/>
              <a:gd name="connsiteX22" fmla="*/ 995619 w 996357"/>
              <a:gd name="connsiteY22" fmla="*/ 1057632 h 2404673"/>
              <a:gd name="connsiteX23" fmla="*/ 133126 w 996357"/>
              <a:gd name="connsiteY23" fmla="*/ 1133424 h 2404673"/>
              <a:gd name="connsiteX24" fmla="*/ 72717 w 996357"/>
              <a:gd name="connsiteY24" fmla="*/ 1060316 h 2404673"/>
              <a:gd name="connsiteX25" fmla="*/ 97822 w 996357"/>
              <a:gd name="connsiteY25" fmla="*/ 1018173 h 2404673"/>
              <a:gd name="connsiteX26" fmla="*/ 133118 w 996357"/>
              <a:gd name="connsiteY26" fmla="*/ 1006431 h 2404673"/>
              <a:gd name="connsiteX27" fmla="*/ 163337 w 996357"/>
              <a:gd name="connsiteY27" fmla="*/ 1014828 h 2404673"/>
              <a:gd name="connsiteX28" fmla="*/ 364061 w 996357"/>
              <a:gd name="connsiteY28" fmla="*/ 1133424 h 2404673"/>
              <a:gd name="connsiteX29" fmla="*/ 133126 w 996357"/>
              <a:gd name="connsiteY29" fmla="*/ 1133424 h 2404673"/>
              <a:gd name="connsiteX30" fmla="*/ 833021 w 996357"/>
              <a:gd name="connsiteY30" fmla="*/ 1017214 h 2404673"/>
              <a:gd name="connsiteX31" fmla="*/ 898140 w 996357"/>
              <a:gd name="connsiteY31" fmla="*/ 1020272 h 2404673"/>
              <a:gd name="connsiteX32" fmla="*/ 923625 w 996357"/>
              <a:gd name="connsiteY32" fmla="*/ 1062610 h 2404673"/>
              <a:gd name="connsiteX33" fmla="*/ 863232 w 996357"/>
              <a:gd name="connsiteY33" fmla="*/ 1135809 h 2404673"/>
              <a:gd name="connsiteX34" fmla="*/ 632297 w 996357"/>
              <a:gd name="connsiteY34" fmla="*/ 1135809 h 2404673"/>
              <a:gd name="connsiteX35" fmla="*/ 833021 w 996357"/>
              <a:gd name="connsiteY35" fmla="*/ 1017214 h 2404673"/>
              <a:gd name="connsiteX0" fmla="*/ 995619 w 996357"/>
              <a:gd name="connsiteY0" fmla="*/ 1044309 h 2391350"/>
              <a:gd name="connsiteX1" fmla="*/ 933985 w 996357"/>
              <a:gd name="connsiteY1" fmla="*/ 941931 h 2391350"/>
              <a:gd name="connsiteX2" fmla="*/ 797400 w 996357"/>
              <a:gd name="connsiteY2" fmla="*/ 938881 h 2391350"/>
              <a:gd name="connsiteX3" fmla="*/ 539496 w 996357"/>
              <a:gd name="connsiteY3" fmla="*/ 1091264 h 2391350"/>
              <a:gd name="connsiteX4" fmla="*/ 562210 w 996357"/>
              <a:gd name="connsiteY4" fmla="*/ 0 h 2391350"/>
              <a:gd name="connsiteX5" fmla="*/ 455397 w 996357"/>
              <a:gd name="connsiteY5" fmla="*/ 119289 h 2391350"/>
              <a:gd name="connsiteX6" fmla="*/ 467470 w 996357"/>
              <a:gd name="connsiteY6" fmla="*/ 1095145 h 2391350"/>
              <a:gd name="connsiteX7" fmla="*/ 198958 w 996357"/>
              <a:gd name="connsiteY7" fmla="*/ 936496 h 2391350"/>
              <a:gd name="connsiteX8" fmla="*/ 62405 w 996357"/>
              <a:gd name="connsiteY8" fmla="*/ 939525 h 2391350"/>
              <a:gd name="connsiteX9" fmla="*/ 743 w 996357"/>
              <a:gd name="connsiteY9" fmla="*/ 1041886 h 2391350"/>
              <a:gd name="connsiteX10" fmla="*/ 133126 w 996357"/>
              <a:gd name="connsiteY10" fmla="*/ 1194896 h 2391350"/>
              <a:gd name="connsiteX11" fmla="*/ 417236 w 996357"/>
              <a:gd name="connsiteY11" fmla="*/ 1194896 h 2391350"/>
              <a:gd name="connsiteX12" fmla="*/ 138592 w 996357"/>
              <a:gd name="connsiteY12" fmla="*/ 1484254 h 2391350"/>
              <a:gd name="connsiteX13" fmla="*/ 189526 w 996357"/>
              <a:gd name="connsiteY13" fmla="*/ 1537142 h 2391350"/>
              <a:gd name="connsiteX14" fmla="*/ 467470 w 996357"/>
              <a:gd name="connsiteY14" fmla="*/ 1248512 h 2391350"/>
              <a:gd name="connsiteX15" fmla="*/ 469215 w 996357"/>
              <a:gd name="connsiteY15" fmla="*/ 2258827 h 2391350"/>
              <a:gd name="connsiteX16" fmla="*/ 612074 w 996357"/>
              <a:gd name="connsiteY16" fmla="*/ 2391350 h 2391350"/>
              <a:gd name="connsiteX17" fmla="*/ 539496 w 996357"/>
              <a:gd name="connsiteY17" fmla="*/ 1251213 h 2391350"/>
              <a:gd name="connsiteX18" fmla="*/ 812838 w 996357"/>
              <a:gd name="connsiteY18" fmla="*/ 1535064 h 2391350"/>
              <a:gd name="connsiteX19" fmla="*/ 863772 w 996357"/>
              <a:gd name="connsiteY19" fmla="*/ 1482176 h 2391350"/>
              <a:gd name="connsiteX20" fmla="*/ 589426 w 996357"/>
              <a:gd name="connsiteY20" fmla="*/ 1197282 h 2391350"/>
              <a:gd name="connsiteX21" fmla="*/ 863236 w 996357"/>
              <a:gd name="connsiteY21" fmla="*/ 1197282 h 2391350"/>
              <a:gd name="connsiteX22" fmla="*/ 995619 w 996357"/>
              <a:gd name="connsiteY22" fmla="*/ 1044309 h 2391350"/>
              <a:gd name="connsiteX23" fmla="*/ 133126 w 996357"/>
              <a:gd name="connsiteY23" fmla="*/ 1120101 h 2391350"/>
              <a:gd name="connsiteX24" fmla="*/ 72717 w 996357"/>
              <a:gd name="connsiteY24" fmla="*/ 1046993 h 2391350"/>
              <a:gd name="connsiteX25" fmla="*/ 97822 w 996357"/>
              <a:gd name="connsiteY25" fmla="*/ 1004850 h 2391350"/>
              <a:gd name="connsiteX26" fmla="*/ 133118 w 996357"/>
              <a:gd name="connsiteY26" fmla="*/ 993108 h 2391350"/>
              <a:gd name="connsiteX27" fmla="*/ 163337 w 996357"/>
              <a:gd name="connsiteY27" fmla="*/ 1001505 h 2391350"/>
              <a:gd name="connsiteX28" fmla="*/ 364061 w 996357"/>
              <a:gd name="connsiteY28" fmla="*/ 1120101 h 2391350"/>
              <a:gd name="connsiteX29" fmla="*/ 133126 w 996357"/>
              <a:gd name="connsiteY29" fmla="*/ 1120101 h 2391350"/>
              <a:gd name="connsiteX30" fmla="*/ 833021 w 996357"/>
              <a:gd name="connsiteY30" fmla="*/ 1003891 h 2391350"/>
              <a:gd name="connsiteX31" fmla="*/ 898140 w 996357"/>
              <a:gd name="connsiteY31" fmla="*/ 1006949 h 2391350"/>
              <a:gd name="connsiteX32" fmla="*/ 923625 w 996357"/>
              <a:gd name="connsiteY32" fmla="*/ 1049287 h 2391350"/>
              <a:gd name="connsiteX33" fmla="*/ 863232 w 996357"/>
              <a:gd name="connsiteY33" fmla="*/ 1122486 h 2391350"/>
              <a:gd name="connsiteX34" fmla="*/ 632297 w 996357"/>
              <a:gd name="connsiteY34" fmla="*/ 1122486 h 2391350"/>
              <a:gd name="connsiteX35" fmla="*/ 833021 w 996357"/>
              <a:gd name="connsiteY35" fmla="*/ 1003891 h 23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6357" h="2391350">
                <a:moveTo>
                  <a:pt x="995619" y="1044309"/>
                </a:moveTo>
                <a:cubicBezTo>
                  <a:pt x="991418" y="1002345"/>
                  <a:pt x="968437" y="964295"/>
                  <a:pt x="933985" y="941931"/>
                </a:cubicBezTo>
                <a:cubicBezTo>
                  <a:pt x="891790" y="914540"/>
                  <a:pt x="840368" y="913492"/>
                  <a:pt x="797400" y="938881"/>
                </a:cubicBezTo>
                <a:lnTo>
                  <a:pt x="539496" y="1091264"/>
                </a:lnTo>
                <a:cubicBezTo>
                  <a:pt x="542212" y="793740"/>
                  <a:pt x="559494" y="297524"/>
                  <a:pt x="562210" y="0"/>
                </a:cubicBezTo>
                <a:lnTo>
                  <a:pt x="455397" y="119289"/>
                </a:lnTo>
                <a:cubicBezTo>
                  <a:pt x="457556" y="443830"/>
                  <a:pt x="465311" y="770604"/>
                  <a:pt x="467470" y="1095145"/>
                </a:cubicBezTo>
                <a:lnTo>
                  <a:pt x="198958" y="936496"/>
                </a:lnTo>
                <a:cubicBezTo>
                  <a:pt x="155994" y="911111"/>
                  <a:pt x="104592" y="912154"/>
                  <a:pt x="62405" y="939525"/>
                </a:cubicBezTo>
                <a:cubicBezTo>
                  <a:pt x="27948" y="961881"/>
                  <a:pt x="4956" y="999922"/>
                  <a:pt x="743" y="1041886"/>
                </a:cubicBezTo>
                <a:cubicBezTo>
                  <a:pt x="-7572" y="1124705"/>
                  <a:pt x="55030" y="1194896"/>
                  <a:pt x="133126" y="1194896"/>
                </a:cubicBezTo>
                <a:lnTo>
                  <a:pt x="417236" y="1194896"/>
                </a:lnTo>
                <a:lnTo>
                  <a:pt x="138592" y="1484254"/>
                </a:lnTo>
                <a:lnTo>
                  <a:pt x="189526" y="1537142"/>
                </a:lnTo>
                <a:lnTo>
                  <a:pt x="467470" y="1248512"/>
                </a:lnTo>
                <a:cubicBezTo>
                  <a:pt x="467429" y="1600149"/>
                  <a:pt x="469256" y="1907190"/>
                  <a:pt x="469215" y="2258827"/>
                </a:cubicBezTo>
                <a:lnTo>
                  <a:pt x="612074" y="2391350"/>
                </a:lnTo>
                <a:lnTo>
                  <a:pt x="539496" y="1251213"/>
                </a:lnTo>
                <a:lnTo>
                  <a:pt x="812838" y="1535064"/>
                </a:lnTo>
                <a:lnTo>
                  <a:pt x="863772" y="1482176"/>
                </a:lnTo>
                <a:lnTo>
                  <a:pt x="589426" y="1197282"/>
                </a:lnTo>
                <a:lnTo>
                  <a:pt x="863236" y="1197282"/>
                </a:lnTo>
                <a:cubicBezTo>
                  <a:pt x="941312" y="1197282"/>
                  <a:pt x="1003910" y="1127111"/>
                  <a:pt x="995619" y="1044309"/>
                </a:cubicBezTo>
                <a:close/>
                <a:moveTo>
                  <a:pt x="133126" y="1120101"/>
                </a:moveTo>
                <a:cubicBezTo>
                  <a:pt x="96381" y="1120101"/>
                  <a:pt x="67107" y="1086244"/>
                  <a:pt x="72717" y="1046993"/>
                </a:cubicBezTo>
                <a:cubicBezTo>
                  <a:pt x="75137" y="1030061"/>
                  <a:pt x="84317" y="1014669"/>
                  <a:pt x="97822" y="1004850"/>
                </a:cubicBezTo>
                <a:cubicBezTo>
                  <a:pt x="108585" y="997022"/>
                  <a:pt x="120850" y="993108"/>
                  <a:pt x="133118" y="993108"/>
                </a:cubicBezTo>
                <a:cubicBezTo>
                  <a:pt x="143486" y="993108"/>
                  <a:pt x="153862" y="995904"/>
                  <a:pt x="163337" y="1001505"/>
                </a:cubicBezTo>
                <a:lnTo>
                  <a:pt x="364061" y="1120101"/>
                </a:lnTo>
                <a:lnTo>
                  <a:pt x="133126" y="1120101"/>
                </a:lnTo>
                <a:close/>
                <a:moveTo>
                  <a:pt x="833021" y="1003891"/>
                </a:moveTo>
                <a:cubicBezTo>
                  <a:pt x="853568" y="991745"/>
                  <a:pt x="878341" y="992788"/>
                  <a:pt x="898140" y="1006949"/>
                </a:cubicBezTo>
                <a:cubicBezTo>
                  <a:pt x="911829" y="1016739"/>
                  <a:pt x="921164" y="1032217"/>
                  <a:pt x="923625" y="1049287"/>
                </a:cubicBezTo>
                <a:cubicBezTo>
                  <a:pt x="929295" y="1088575"/>
                  <a:pt x="900005" y="1122486"/>
                  <a:pt x="863232" y="1122486"/>
                </a:cubicBezTo>
                <a:lnTo>
                  <a:pt x="632297" y="1122486"/>
                </a:lnTo>
                <a:lnTo>
                  <a:pt x="833021" y="10038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989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AB18E-A44D-47A0-B229-95844749D1AD}"/>
              </a:ext>
            </a:extLst>
          </p:cNvPr>
          <p:cNvSpPr/>
          <p:nvPr/>
        </p:nvSpPr>
        <p:spPr>
          <a:xfrm>
            <a:off x="7450926" y="785287"/>
            <a:ext cx="3274498" cy="4671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E5E7B-B345-5871-BC78-D4AA54CF91A5}"/>
              </a:ext>
            </a:extLst>
          </p:cNvPr>
          <p:cNvSpPr txBox="1"/>
          <p:nvPr/>
        </p:nvSpPr>
        <p:spPr>
          <a:xfrm>
            <a:off x="6992101" y="1954233"/>
            <a:ext cx="214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Khái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niệm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1D1CC-4379-F3E8-5887-735D480DFA80}"/>
              </a:ext>
            </a:extLst>
          </p:cNvPr>
          <p:cNvSpPr txBox="1"/>
          <p:nvPr/>
        </p:nvSpPr>
        <p:spPr>
          <a:xfrm>
            <a:off x="7183492" y="2640323"/>
            <a:ext cx="3964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1 website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E2F4BE-E986-099E-84B3-33ED312A7A23}"/>
              </a:ext>
            </a:extLst>
          </p:cNvPr>
          <p:cNvSpPr txBox="1"/>
          <p:nvPr/>
        </p:nvSpPr>
        <p:spPr>
          <a:xfrm>
            <a:off x="7468001" y="3884380"/>
            <a:ext cx="196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Xây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0"/>
              </a:rPr>
              <a:t>dựng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B35F0-59F3-4424-6295-3428FF1D5805}"/>
              </a:ext>
            </a:extLst>
          </p:cNvPr>
          <p:cNvSpPr txBox="1"/>
          <p:nvPr/>
        </p:nvSpPr>
        <p:spPr>
          <a:xfrm>
            <a:off x="8070799" y="4407980"/>
            <a:ext cx="2130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endParaRPr lang="vi-VN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11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E870AE0-DA80-4BFF-9E5D-0FDCBFFC3C5D}"/>
              </a:ext>
            </a:extLst>
          </p:cNvPr>
          <p:cNvSpPr/>
          <p:nvPr/>
        </p:nvSpPr>
        <p:spPr>
          <a:xfrm rot="4733482">
            <a:off x="4369740" y="4365268"/>
            <a:ext cx="1746091" cy="1908827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Graphic 14" descr="A donut with sprinkles">
            <a:extLst>
              <a:ext uri="{FF2B5EF4-FFF2-40B4-BE49-F238E27FC236}">
                <a16:creationId xmlns:a16="http://schemas.microsoft.com/office/drawing/2014/main" id="{62E824D7-374B-4E65-9674-F1E21FC7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797" y="3390776"/>
            <a:ext cx="1571202" cy="1571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22" name="Graphic 21" descr="A scattering of small circles">
            <a:extLst>
              <a:ext uri="{FF2B5EF4-FFF2-40B4-BE49-F238E27FC236}">
                <a16:creationId xmlns:a16="http://schemas.microsoft.com/office/drawing/2014/main" id="{F18D2273-82BC-44C6-AF8F-9F066C94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801" y="73786"/>
            <a:ext cx="3607864" cy="360786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775E29E-BFF8-434F-AB31-E9867F050D38}"/>
              </a:ext>
            </a:extLst>
          </p:cNvPr>
          <p:cNvSpPr/>
          <p:nvPr/>
        </p:nvSpPr>
        <p:spPr>
          <a:xfrm>
            <a:off x="6902594" y="4101169"/>
            <a:ext cx="4527406" cy="16588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Chọn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giao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diện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Chia </a:t>
            </a:r>
            <a:r>
              <a:rPr lang="en-US" sz="2400" dirty="0" err="1">
                <a:solidFill>
                  <a:schemeClr val="tx1"/>
                </a:solidFill>
              </a:rPr>
              <a:t>cắt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cục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Viết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mã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5F88847-5CBF-469B-B758-B4CF833634BC}"/>
              </a:ext>
            </a:extLst>
          </p:cNvPr>
          <p:cNvSpPr/>
          <p:nvPr/>
        </p:nvSpPr>
        <p:spPr>
          <a:xfrm>
            <a:off x="7449391" y="3881140"/>
            <a:ext cx="2002635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Xây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dựng</a:t>
            </a:r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9D6C01-3228-464B-81F8-91E97FB7E377}"/>
              </a:ext>
            </a:extLst>
          </p:cNvPr>
          <p:cNvSpPr/>
          <p:nvPr/>
        </p:nvSpPr>
        <p:spPr>
          <a:xfrm rot="3528295" flipV="1">
            <a:off x="6851334" y="3869661"/>
            <a:ext cx="179199" cy="55247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8E640F6-0051-48B9-82DE-9B6E0C398C5E}"/>
              </a:ext>
            </a:extLst>
          </p:cNvPr>
          <p:cNvSpPr/>
          <p:nvPr/>
        </p:nvSpPr>
        <p:spPr>
          <a:xfrm rot="3430280" flipV="1">
            <a:off x="11262640" y="5454301"/>
            <a:ext cx="159515" cy="59493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87E956-A116-4C36-AB59-72B7CED8288B}"/>
              </a:ext>
            </a:extLst>
          </p:cNvPr>
          <p:cNvSpPr/>
          <p:nvPr/>
        </p:nvSpPr>
        <p:spPr>
          <a:xfrm>
            <a:off x="6857304" y="2095787"/>
            <a:ext cx="4616925" cy="14641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Thế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</a:t>
            </a:r>
            <a:r>
              <a:rPr lang="en-US" sz="2400" dirty="0">
                <a:solidFill>
                  <a:schemeClr val="tx1"/>
                </a:solidFill>
              </a:rPr>
              <a:t> 1 website </a:t>
            </a:r>
            <a:r>
              <a:rPr lang="en-US" sz="2400" dirty="0" err="1">
                <a:solidFill>
                  <a:schemeClr val="tx1"/>
                </a:solidFill>
              </a:rPr>
              <a:t>của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lớp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A385856-4F5A-47D9-B64B-3705146F121A}"/>
              </a:ext>
            </a:extLst>
          </p:cNvPr>
          <p:cNvSpPr/>
          <p:nvPr/>
        </p:nvSpPr>
        <p:spPr>
          <a:xfrm>
            <a:off x="6970545" y="1934566"/>
            <a:ext cx="2165610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Khái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niệm</a:t>
            </a:r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007F9B-3509-4BDB-9D5E-5A3D2BBC5918}"/>
              </a:ext>
            </a:extLst>
          </p:cNvPr>
          <p:cNvSpPr/>
          <p:nvPr/>
        </p:nvSpPr>
        <p:spPr>
          <a:xfrm>
            <a:off x="9846169" y="487680"/>
            <a:ext cx="1847991" cy="1464120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Graphic 18" descr="A ribbon tied in a bow">
            <a:extLst>
              <a:ext uri="{FF2B5EF4-FFF2-40B4-BE49-F238E27FC236}">
                <a16:creationId xmlns:a16="http://schemas.microsoft.com/office/drawing/2014/main" id="{1EBFF753-6F94-41C5-B8D0-C7EBF37865AA}"/>
              </a:ext>
            </a:extLst>
          </p:cNvPr>
          <p:cNvSpPr/>
          <p:nvPr/>
        </p:nvSpPr>
        <p:spPr>
          <a:xfrm rot="2867867">
            <a:off x="874375" y="211273"/>
            <a:ext cx="390535" cy="1581900"/>
          </a:xfrm>
          <a:custGeom>
            <a:avLst/>
            <a:gdLst>
              <a:gd name="connsiteX0" fmla="*/ 995619 w 996357"/>
              <a:gd name="connsiteY0" fmla="*/ 830059 h 1994535"/>
              <a:gd name="connsiteX1" fmla="*/ 933985 w 996357"/>
              <a:gd name="connsiteY1" fmla="*/ 727681 h 1994535"/>
              <a:gd name="connsiteX2" fmla="*/ 797400 w 996357"/>
              <a:gd name="connsiteY2" fmla="*/ 724631 h 1994535"/>
              <a:gd name="connsiteX3" fmla="*/ 539496 w 996357"/>
              <a:gd name="connsiteY3" fmla="*/ 877014 h 1994535"/>
              <a:gd name="connsiteX4" fmla="*/ 539496 w 996357"/>
              <a:gd name="connsiteY4" fmla="*/ 0 h 1994535"/>
              <a:gd name="connsiteX5" fmla="*/ 467470 w 996357"/>
              <a:gd name="connsiteY5" fmla="*/ 0 h 1994535"/>
              <a:gd name="connsiteX6" fmla="*/ 467470 w 996357"/>
              <a:gd name="connsiteY6" fmla="*/ 880895 h 1994535"/>
              <a:gd name="connsiteX7" fmla="*/ 198958 w 996357"/>
              <a:gd name="connsiteY7" fmla="*/ 722246 h 1994535"/>
              <a:gd name="connsiteX8" fmla="*/ 62405 w 996357"/>
              <a:gd name="connsiteY8" fmla="*/ 725275 h 1994535"/>
              <a:gd name="connsiteX9" fmla="*/ 743 w 996357"/>
              <a:gd name="connsiteY9" fmla="*/ 827636 h 1994535"/>
              <a:gd name="connsiteX10" fmla="*/ 133126 w 996357"/>
              <a:gd name="connsiteY10" fmla="*/ 980646 h 1994535"/>
              <a:gd name="connsiteX11" fmla="*/ 417236 w 996357"/>
              <a:gd name="connsiteY11" fmla="*/ 980646 h 1994535"/>
              <a:gd name="connsiteX12" fmla="*/ 138592 w 996357"/>
              <a:gd name="connsiteY12" fmla="*/ 1270004 h 1994535"/>
              <a:gd name="connsiteX13" fmla="*/ 189526 w 996357"/>
              <a:gd name="connsiteY13" fmla="*/ 1322892 h 1994535"/>
              <a:gd name="connsiteX14" fmla="*/ 467470 w 996357"/>
              <a:gd name="connsiteY14" fmla="*/ 1034262 h 1994535"/>
              <a:gd name="connsiteX15" fmla="*/ 467470 w 996357"/>
              <a:gd name="connsiteY15" fmla="*/ 1994535 h 1994535"/>
              <a:gd name="connsiteX16" fmla="*/ 539496 w 996357"/>
              <a:gd name="connsiteY16" fmla="*/ 1994535 h 1994535"/>
              <a:gd name="connsiteX17" fmla="*/ 539496 w 996357"/>
              <a:gd name="connsiteY17" fmla="*/ 1036963 h 1994535"/>
              <a:gd name="connsiteX18" fmla="*/ 812838 w 996357"/>
              <a:gd name="connsiteY18" fmla="*/ 1320814 h 1994535"/>
              <a:gd name="connsiteX19" fmla="*/ 863772 w 996357"/>
              <a:gd name="connsiteY19" fmla="*/ 1267926 h 1994535"/>
              <a:gd name="connsiteX20" fmla="*/ 589426 w 996357"/>
              <a:gd name="connsiteY20" fmla="*/ 983032 h 1994535"/>
              <a:gd name="connsiteX21" fmla="*/ 863236 w 996357"/>
              <a:gd name="connsiteY21" fmla="*/ 983032 h 1994535"/>
              <a:gd name="connsiteX22" fmla="*/ 995619 w 996357"/>
              <a:gd name="connsiteY22" fmla="*/ 830059 h 1994535"/>
              <a:gd name="connsiteX23" fmla="*/ 133126 w 996357"/>
              <a:gd name="connsiteY23" fmla="*/ 905851 h 1994535"/>
              <a:gd name="connsiteX24" fmla="*/ 72717 w 996357"/>
              <a:gd name="connsiteY24" fmla="*/ 832743 h 1994535"/>
              <a:gd name="connsiteX25" fmla="*/ 97822 w 996357"/>
              <a:gd name="connsiteY25" fmla="*/ 790600 h 1994535"/>
              <a:gd name="connsiteX26" fmla="*/ 133118 w 996357"/>
              <a:gd name="connsiteY26" fmla="*/ 778858 h 1994535"/>
              <a:gd name="connsiteX27" fmla="*/ 163337 w 996357"/>
              <a:gd name="connsiteY27" fmla="*/ 787255 h 1994535"/>
              <a:gd name="connsiteX28" fmla="*/ 364061 w 996357"/>
              <a:gd name="connsiteY28" fmla="*/ 905851 h 1994535"/>
              <a:gd name="connsiteX29" fmla="*/ 133126 w 996357"/>
              <a:gd name="connsiteY29" fmla="*/ 905851 h 1994535"/>
              <a:gd name="connsiteX30" fmla="*/ 833021 w 996357"/>
              <a:gd name="connsiteY30" fmla="*/ 789641 h 1994535"/>
              <a:gd name="connsiteX31" fmla="*/ 898140 w 996357"/>
              <a:gd name="connsiteY31" fmla="*/ 792699 h 1994535"/>
              <a:gd name="connsiteX32" fmla="*/ 923625 w 996357"/>
              <a:gd name="connsiteY32" fmla="*/ 835037 h 1994535"/>
              <a:gd name="connsiteX33" fmla="*/ 863232 w 996357"/>
              <a:gd name="connsiteY33" fmla="*/ 908236 h 1994535"/>
              <a:gd name="connsiteX34" fmla="*/ 632297 w 996357"/>
              <a:gd name="connsiteY34" fmla="*/ 908236 h 1994535"/>
              <a:gd name="connsiteX35" fmla="*/ 833021 w 996357"/>
              <a:gd name="connsiteY35" fmla="*/ 789641 h 1994535"/>
              <a:gd name="connsiteX0" fmla="*/ 995619 w 996357"/>
              <a:gd name="connsiteY0" fmla="*/ 850210 h 2014686"/>
              <a:gd name="connsiteX1" fmla="*/ 933985 w 996357"/>
              <a:gd name="connsiteY1" fmla="*/ 747832 h 2014686"/>
              <a:gd name="connsiteX2" fmla="*/ 797400 w 996357"/>
              <a:gd name="connsiteY2" fmla="*/ 744782 h 2014686"/>
              <a:gd name="connsiteX3" fmla="*/ 539496 w 996357"/>
              <a:gd name="connsiteY3" fmla="*/ 897165 h 2014686"/>
              <a:gd name="connsiteX4" fmla="*/ 554017 w 996357"/>
              <a:gd name="connsiteY4" fmla="*/ 0 h 2014686"/>
              <a:gd name="connsiteX5" fmla="*/ 467470 w 996357"/>
              <a:gd name="connsiteY5" fmla="*/ 20151 h 2014686"/>
              <a:gd name="connsiteX6" fmla="*/ 467470 w 996357"/>
              <a:gd name="connsiteY6" fmla="*/ 901046 h 2014686"/>
              <a:gd name="connsiteX7" fmla="*/ 198958 w 996357"/>
              <a:gd name="connsiteY7" fmla="*/ 742397 h 2014686"/>
              <a:gd name="connsiteX8" fmla="*/ 62405 w 996357"/>
              <a:gd name="connsiteY8" fmla="*/ 745426 h 2014686"/>
              <a:gd name="connsiteX9" fmla="*/ 743 w 996357"/>
              <a:gd name="connsiteY9" fmla="*/ 847787 h 2014686"/>
              <a:gd name="connsiteX10" fmla="*/ 133126 w 996357"/>
              <a:gd name="connsiteY10" fmla="*/ 1000797 h 2014686"/>
              <a:gd name="connsiteX11" fmla="*/ 417236 w 996357"/>
              <a:gd name="connsiteY11" fmla="*/ 1000797 h 2014686"/>
              <a:gd name="connsiteX12" fmla="*/ 138592 w 996357"/>
              <a:gd name="connsiteY12" fmla="*/ 1290155 h 2014686"/>
              <a:gd name="connsiteX13" fmla="*/ 189526 w 996357"/>
              <a:gd name="connsiteY13" fmla="*/ 1343043 h 2014686"/>
              <a:gd name="connsiteX14" fmla="*/ 467470 w 996357"/>
              <a:gd name="connsiteY14" fmla="*/ 1054413 h 2014686"/>
              <a:gd name="connsiteX15" fmla="*/ 467470 w 996357"/>
              <a:gd name="connsiteY15" fmla="*/ 2014686 h 2014686"/>
              <a:gd name="connsiteX16" fmla="*/ 539496 w 996357"/>
              <a:gd name="connsiteY16" fmla="*/ 2014686 h 2014686"/>
              <a:gd name="connsiteX17" fmla="*/ 539496 w 996357"/>
              <a:gd name="connsiteY17" fmla="*/ 1057114 h 2014686"/>
              <a:gd name="connsiteX18" fmla="*/ 812838 w 996357"/>
              <a:gd name="connsiteY18" fmla="*/ 1340965 h 2014686"/>
              <a:gd name="connsiteX19" fmla="*/ 863772 w 996357"/>
              <a:gd name="connsiteY19" fmla="*/ 1288077 h 2014686"/>
              <a:gd name="connsiteX20" fmla="*/ 589426 w 996357"/>
              <a:gd name="connsiteY20" fmla="*/ 1003183 h 2014686"/>
              <a:gd name="connsiteX21" fmla="*/ 863236 w 996357"/>
              <a:gd name="connsiteY21" fmla="*/ 1003183 h 2014686"/>
              <a:gd name="connsiteX22" fmla="*/ 995619 w 996357"/>
              <a:gd name="connsiteY22" fmla="*/ 850210 h 2014686"/>
              <a:gd name="connsiteX23" fmla="*/ 133126 w 996357"/>
              <a:gd name="connsiteY23" fmla="*/ 926002 h 2014686"/>
              <a:gd name="connsiteX24" fmla="*/ 72717 w 996357"/>
              <a:gd name="connsiteY24" fmla="*/ 852894 h 2014686"/>
              <a:gd name="connsiteX25" fmla="*/ 97822 w 996357"/>
              <a:gd name="connsiteY25" fmla="*/ 810751 h 2014686"/>
              <a:gd name="connsiteX26" fmla="*/ 133118 w 996357"/>
              <a:gd name="connsiteY26" fmla="*/ 799009 h 2014686"/>
              <a:gd name="connsiteX27" fmla="*/ 163337 w 996357"/>
              <a:gd name="connsiteY27" fmla="*/ 807406 h 2014686"/>
              <a:gd name="connsiteX28" fmla="*/ 364061 w 996357"/>
              <a:gd name="connsiteY28" fmla="*/ 926002 h 2014686"/>
              <a:gd name="connsiteX29" fmla="*/ 133126 w 996357"/>
              <a:gd name="connsiteY29" fmla="*/ 926002 h 2014686"/>
              <a:gd name="connsiteX30" fmla="*/ 833021 w 996357"/>
              <a:gd name="connsiteY30" fmla="*/ 809792 h 2014686"/>
              <a:gd name="connsiteX31" fmla="*/ 898140 w 996357"/>
              <a:gd name="connsiteY31" fmla="*/ 812850 h 2014686"/>
              <a:gd name="connsiteX32" fmla="*/ 923625 w 996357"/>
              <a:gd name="connsiteY32" fmla="*/ 855188 h 2014686"/>
              <a:gd name="connsiteX33" fmla="*/ 863232 w 996357"/>
              <a:gd name="connsiteY33" fmla="*/ 928387 h 2014686"/>
              <a:gd name="connsiteX34" fmla="*/ 632297 w 996357"/>
              <a:gd name="connsiteY34" fmla="*/ 928387 h 2014686"/>
              <a:gd name="connsiteX35" fmla="*/ 833021 w 996357"/>
              <a:gd name="connsiteY35" fmla="*/ 809792 h 2014686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54017 w 996357"/>
              <a:gd name="connsiteY4" fmla="*/ 72578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15737 h 2080213"/>
              <a:gd name="connsiteX1" fmla="*/ 933985 w 996357"/>
              <a:gd name="connsiteY1" fmla="*/ 813359 h 2080213"/>
              <a:gd name="connsiteX2" fmla="*/ 797400 w 996357"/>
              <a:gd name="connsiteY2" fmla="*/ 810309 h 2080213"/>
              <a:gd name="connsiteX3" fmla="*/ 539496 w 996357"/>
              <a:gd name="connsiteY3" fmla="*/ 962692 h 2080213"/>
              <a:gd name="connsiteX4" fmla="*/ 547645 w 996357"/>
              <a:gd name="connsiteY4" fmla="*/ 70120 h 2080213"/>
              <a:gd name="connsiteX5" fmla="*/ 457533 w 996357"/>
              <a:gd name="connsiteY5" fmla="*/ 0 h 2080213"/>
              <a:gd name="connsiteX6" fmla="*/ 467470 w 996357"/>
              <a:gd name="connsiteY6" fmla="*/ 966573 h 2080213"/>
              <a:gd name="connsiteX7" fmla="*/ 198958 w 996357"/>
              <a:gd name="connsiteY7" fmla="*/ 807924 h 2080213"/>
              <a:gd name="connsiteX8" fmla="*/ 62405 w 996357"/>
              <a:gd name="connsiteY8" fmla="*/ 810953 h 2080213"/>
              <a:gd name="connsiteX9" fmla="*/ 743 w 996357"/>
              <a:gd name="connsiteY9" fmla="*/ 913314 h 2080213"/>
              <a:gd name="connsiteX10" fmla="*/ 133126 w 996357"/>
              <a:gd name="connsiteY10" fmla="*/ 1066324 h 2080213"/>
              <a:gd name="connsiteX11" fmla="*/ 417236 w 996357"/>
              <a:gd name="connsiteY11" fmla="*/ 1066324 h 2080213"/>
              <a:gd name="connsiteX12" fmla="*/ 138592 w 996357"/>
              <a:gd name="connsiteY12" fmla="*/ 1355682 h 2080213"/>
              <a:gd name="connsiteX13" fmla="*/ 189526 w 996357"/>
              <a:gd name="connsiteY13" fmla="*/ 1408570 h 2080213"/>
              <a:gd name="connsiteX14" fmla="*/ 467470 w 996357"/>
              <a:gd name="connsiteY14" fmla="*/ 1119940 h 2080213"/>
              <a:gd name="connsiteX15" fmla="*/ 467470 w 996357"/>
              <a:gd name="connsiteY15" fmla="*/ 2080213 h 2080213"/>
              <a:gd name="connsiteX16" fmla="*/ 539496 w 996357"/>
              <a:gd name="connsiteY16" fmla="*/ 2080213 h 2080213"/>
              <a:gd name="connsiteX17" fmla="*/ 539496 w 996357"/>
              <a:gd name="connsiteY17" fmla="*/ 1122641 h 2080213"/>
              <a:gd name="connsiteX18" fmla="*/ 812838 w 996357"/>
              <a:gd name="connsiteY18" fmla="*/ 1406492 h 2080213"/>
              <a:gd name="connsiteX19" fmla="*/ 863772 w 996357"/>
              <a:gd name="connsiteY19" fmla="*/ 1353604 h 2080213"/>
              <a:gd name="connsiteX20" fmla="*/ 589426 w 996357"/>
              <a:gd name="connsiteY20" fmla="*/ 1068710 h 2080213"/>
              <a:gd name="connsiteX21" fmla="*/ 863236 w 996357"/>
              <a:gd name="connsiteY21" fmla="*/ 1068710 h 2080213"/>
              <a:gd name="connsiteX22" fmla="*/ 995619 w 996357"/>
              <a:gd name="connsiteY22" fmla="*/ 915737 h 2080213"/>
              <a:gd name="connsiteX23" fmla="*/ 133126 w 996357"/>
              <a:gd name="connsiteY23" fmla="*/ 991529 h 2080213"/>
              <a:gd name="connsiteX24" fmla="*/ 72717 w 996357"/>
              <a:gd name="connsiteY24" fmla="*/ 918421 h 2080213"/>
              <a:gd name="connsiteX25" fmla="*/ 97822 w 996357"/>
              <a:gd name="connsiteY25" fmla="*/ 876278 h 2080213"/>
              <a:gd name="connsiteX26" fmla="*/ 133118 w 996357"/>
              <a:gd name="connsiteY26" fmla="*/ 864536 h 2080213"/>
              <a:gd name="connsiteX27" fmla="*/ 163337 w 996357"/>
              <a:gd name="connsiteY27" fmla="*/ 872933 h 2080213"/>
              <a:gd name="connsiteX28" fmla="*/ 364061 w 996357"/>
              <a:gd name="connsiteY28" fmla="*/ 991529 h 2080213"/>
              <a:gd name="connsiteX29" fmla="*/ 133126 w 996357"/>
              <a:gd name="connsiteY29" fmla="*/ 991529 h 2080213"/>
              <a:gd name="connsiteX30" fmla="*/ 833021 w 996357"/>
              <a:gd name="connsiteY30" fmla="*/ 875319 h 2080213"/>
              <a:gd name="connsiteX31" fmla="*/ 898140 w 996357"/>
              <a:gd name="connsiteY31" fmla="*/ 878377 h 2080213"/>
              <a:gd name="connsiteX32" fmla="*/ 923625 w 996357"/>
              <a:gd name="connsiteY32" fmla="*/ 920715 h 2080213"/>
              <a:gd name="connsiteX33" fmla="*/ 863232 w 996357"/>
              <a:gd name="connsiteY33" fmla="*/ 993914 h 2080213"/>
              <a:gd name="connsiteX34" fmla="*/ 632297 w 996357"/>
              <a:gd name="connsiteY34" fmla="*/ 993914 h 2080213"/>
              <a:gd name="connsiteX35" fmla="*/ 833021 w 996357"/>
              <a:gd name="connsiteY35" fmla="*/ 875319 h 2080213"/>
              <a:gd name="connsiteX0" fmla="*/ 995619 w 996357"/>
              <a:gd name="connsiteY0" fmla="*/ 925020 h 2089496"/>
              <a:gd name="connsiteX1" fmla="*/ 933985 w 996357"/>
              <a:gd name="connsiteY1" fmla="*/ 822642 h 2089496"/>
              <a:gd name="connsiteX2" fmla="*/ 797400 w 996357"/>
              <a:gd name="connsiteY2" fmla="*/ 819592 h 2089496"/>
              <a:gd name="connsiteX3" fmla="*/ 539496 w 996357"/>
              <a:gd name="connsiteY3" fmla="*/ 971975 h 2089496"/>
              <a:gd name="connsiteX4" fmla="*/ 547645 w 996357"/>
              <a:gd name="connsiteY4" fmla="*/ 79403 h 2089496"/>
              <a:gd name="connsiteX5" fmla="*/ 455397 w 996357"/>
              <a:gd name="connsiteY5" fmla="*/ 0 h 2089496"/>
              <a:gd name="connsiteX6" fmla="*/ 467470 w 996357"/>
              <a:gd name="connsiteY6" fmla="*/ 975856 h 2089496"/>
              <a:gd name="connsiteX7" fmla="*/ 198958 w 996357"/>
              <a:gd name="connsiteY7" fmla="*/ 817207 h 2089496"/>
              <a:gd name="connsiteX8" fmla="*/ 62405 w 996357"/>
              <a:gd name="connsiteY8" fmla="*/ 820236 h 2089496"/>
              <a:gd name="connsiteX9" fmla="*/ 743 w 996357"/>
              <a:gd name="connsiteY9" fmla="*/ 922597 h 2089496"/>
              <a:gd name="connsiteX10" fmla="*/ 133126 w 996357"/>
              <a:gd name="connsiteY10" fmla="*/ 1075607 h 2089496"/>
              <a:gd name="connsiteX11" fmla="*/ 417236 w 996357"/>
              <a:gd name="connsiteY11" fmla="*/ 1075607 h 2089496"/>
              <a:gd name="connsiteX12" fmla="*/ 138592 w 996357"/>
              <a:gd name="connsiteY12" fmla="*/ 1364965 h 2089496"/>
              <a:gd name="connsiteX13" fmla="*/ 189526 w 996357"/>
              <a:gd name="connsiteY13" fmla="*/ 1417853 h 2089496"/>
              <a:gd name="connsiteX14" fmla="*/ 467470 w 996357"/>
              <a:gd name="connsiteY14" fmla="*/ 1129223 h 2089496"/>
              <a:gd name="connsiteX15" fmla="*/ 467470 w 996357"/>
              <a:gd name="connsiteY15" fmla="*/ 2089496 h 2089496"/>
              <a:gd name="connsiteX16" fmla="*/ 539496 w 996357"/>
              <a:gd name="connsiteY16" fmla="*/ 2089496 h 2089496"/>
              <a:gd name="connsiteX17" fmla="*/ 539496 w 996357"/>
              <a:gd name="connsiteY17" fmla="*/ 1131924 h 2089496"/>
              <a:gd name="connsiteX18" fmla="*/ 812838 w 996357"/>
              <a:gd name="connsiteY18" fmla="*/ 1415775 h 2089496"/>
              <a:gd name="connsiteX19" fmla="*/ 863772 w 996357"/>
              <a:gd name="connsiteY19" fmla="*/ 1362887 h 2089496"/>
              <a:gd name="connsiteX20" fmla="*/ 589426 w 996357"/>
              <a:gd name="connsiteY20" fmla="*/ 1077993 h 2089496"/>
              <a:gd name="connsiteX21" fmla="*/ 863236 w 996357"/>
              <a:gd name="connsiteY21" fmla="*/ 1077993 h 2089496"/>
              <a:gd name="connsiteX22" fmla="*/ 995619 w 996357"/>
              <a:gd name="connsiteY22" fmla="*/ 925020 h 2089496"/>
              <a:gd name="connsiteX23" fmla="*/ 133126 w 996357"/>
              <a:gd name="connsiteY23" fmla="*/ 1000812 h 2089496"/>
              <a:gd name="connsiteX24" fmla="*/ 72717 w 996357"/>
              <a:gd name="connsiteY24" fmla="*/ 927704 h 2089496"/>
              <a:gd name="connsiteX25" fmla="*/ 97822 w 996357"/>
              <a:gd name="connsiteY25" fmla="*/ 885561 h 2089496"/>
              <a:gd name="connsiteX26" fmla="*/ 133118 w 996357"/>
              <a:gd name="connsiteY26" fmla="*/ 873819 h 2089496"/>
              <a:gd name="connsiteX27" fmla="*/ 163337 w 996357"/>
              <a:gd name="connsiteY27" fmla="*/ 882216 h 2089496"/>
              <a:gd name="connsiteX28" fmla="*/ 364061 w 996357"/>
              <a:gd name="connsiteY28" fmla="*/ 1000812 h 2089496"/>
              <a:gd name="connsiteX29" fmla="*/ 133126 w 996357"/>
              <a:gd name="connsiteY29" fmla="*/ 1000812 h 2089496"/>
              <a:gd name="connsiteX30" fmla="*/ 833021 w 996357"/>
              <a:gd name="connsiteY30" fmla="*/ 884602 h 2089496"/>
              <a:gd name="connsiteX31" fmla="*/ 898140 w 996357"/>
              <a:gd name="connsiteY31" fmla="*/ 887660 h 2089496"/>
              <a:gd name="connsiteX32" fmla="*/ 923625 w 996357"/>
              <a:gd name="connsiteY32" fmla="*/ 929998 h 2089496"/>
              <a:gd name="connsiteX33" fmla="*/ 863232 w 996357"/>
              <a:gd name="connsiteY33" fmla="*/ 1003197 h 2089496"/>
              <a:gd name="connsiteX34" fmla="*/ 632297 w 996357"/>
              <a:gd name="connsiteY34" fmla="*/ 1003197 h 2089496"/>
              <a:gd name="connsiteX35" fmla="*/ 833021 w 996357"/>
              <a:gd name="connsiteY35" fmla="*/ 884602 h 2089496"/>
              <a:gd name="connsiteX0" fmla="*/ 995619 w 996357"/>
              <a:gd name="connsiteY0" fmla="*/ 925020 h 2184135"/>
              <a:gd name="connsiteX1" fmla="*/ 933985 w 996357"/>
              <a:gd name="connsiteY1" fmla="*/ 822642 h 2184135"/>
              <a:gd name="connsiteX2" fmla="*/ 797400 w 996357"/>
              <a:gd name="connsiteY2" fmla="*/ 819592 h 2184135"/>
              <a:gd name="connsiteX3" fmla="*/ 539496 w 996357"/>
              <a:gd name="connsiteY3" fmla="*/ 971975 h 2184135"/>
              <a:gd name="connsiteX4" fmla="*/ 547645 w 996357"/>
              <a:gd name="connsiteY4" fmla="*/ 79403 h 2184135"/>
              <a:gd name="connsiteX5" fmla="*/ 455397 w 996357"/>
              <a:gd name="connsiteY5" fmla="*/ 0 h 2184135"/>
              <a:gd name="connsiteX6" fmla="*/ 467470 w 996357"/>
              <a:gd name="connsiteY6" fmla="*/ 975856 h 2184135"/>
              <a:gd name="connsiteX7" fmla="*/ 198958 w 996357"/>
              <a:gd name="connsiteY7" fmla="*/ 817207 h 2184135"/>
              <a:gd name="connsiteX8" fmla="*/ 62405 w 996357"/>
              <a:gd name="connsiteY8" fmla="*/ 820236 h 2184135"/>
              <a:gd name="connsiteX9" fmla="*/ 743 w 996357"/>
              <a:gd name="connsiteY9" fmla="*/ 922597 h 2184135"/>
              <a:gd name="connsiteX10" fmla="*/ 133126 w 996357"/>
              <a:gd name="connsiteY10" fmla="*/ 1075607 h 2184135"/>
              <a:gd name="connsiteX11" fmla="*/ 417236 w 996357"/>
              <a:gd name="connsiteY11" fmla="*/ 1075607 h 2184135"/>
              <a:gd name="connsiteX12" fmla="*/ 138592 w 996357"/>
              <a:gd name="connsiteY12" fmla="*/ 1364965 h 2184135"/>
              <a:gd name="connsiteX13" fmla="*/ 189526 w 996357"/>
              <a:gd name="connsiteY13" fmla="*/ 1417853 h 2184135"/>
              <a:gd name="connsiteX14" fmla="*/ 467470 w 996357"/>
              <a:gd name="connsiteY14" fmla="*/ 1129223 h 2184135"/>
              <a:gd name="connsiteX15" fmla="*/ 467348 w 996357"/>
              <a:gd name="connsiteY15" fmla="*/ 2184135 h 2184135"/>
              <a:gd name="connsiteX16" fmla="*/ 539496 w 996357"/>
              <a:gd name="connsiteY16" fmla="*/ 2089496 h 2184135"/>
              <a:gd name="connsiteX17" fmla="*/ 539496 w 996357"/>
              <a:gd name="connsiteY17" fmla="*/ 1131924 h 2184135"/>
              <a:gd name="connsiteX18" fmla="*/ 812838 w 996357"/>
              <a:gd name="connsiteY18" fmla="*/ 1415775 h 2184135"/>
              <a:gd name="connsiteX19" fmla="*/ 863772 w 996357"/>
              <a:gd name="connsiteY19" fmla="*/ 1362887 h 2184135"/>
              <a:gd name="connsiteX20" fmla="*/ 589426 w 996357"/>
              <a:gd name="connsiteY20" fmla="*/ 1077993 h 2184135"/>
              <a:gd name="connsiteX21" fmla="*/ 863236 w 996357"/>
              <a:gd name="connsiteY21" fmla="*/ 1077993 h 2184135"/>
              <a:gd name="connsiteX22" fmla="*/ 995619 w 996357"/>
              <a:gd name="connsiteY22" fmla="*/ 925020 h 2184135"/>
              <a:gd name="connsiteX23" fmla="*/ 133126 w 996357"/>
              <a:gd name="connsiteY23" fmla="*/ 1000812 h 2184135"/>
              <a:gd name="connsiteX24" fmla="*/ 72717 w 996357"/>
              <a:gd name="connsiteY24" fmla="*/ 927704 h 2184135"/>
              <a:gd name="connsiteX25" fmla="*/ 97822 w 996357"/>
              <a:gd name="connsiteY25" fmla="*/ 885561 h 2184135"/>
              <a:gd name="connsiteX26" fmla="*/ 133118 w 996357"/>
              <a:gd name="connsiteY26" fmla="*/ 873819 h 2184135"/>
              <a:gd name="connsiteX27" fmla="*/ 163337 w 996357"/>
              <a:gd name="connsiteY27" fmla="*/ 882216 h 2184135"/>
              <a:gd name="connsiteX28" fmla="*/ 364061 w 996357"/>
              <a:gd name="connsiteY28" fmla="*/ 1000812 h 2184135"/>
              <a:gd name="connsiteX29" fmla="*/ 133126 w 996357"/>
              <a:gd name="connsiteY29" fmla="*/ 1000812 h 2184135"/>
              <a:gd name="connsiteX30" fmla="*/ 833021 w 996357"/>
              <a:gd name="connsiteY30" fmla="*/ 884602 h 2184135"/>
              <a:gd name="connsiteX31" fmla="*/ 898140 w 996357"/>
              <a:gd name="connsiteY31" fmla="*/ 887660 h 2184135"/>
              <a:gd name="connsiteX32" fmla="*/ 923625 w 996357"/>
              <a:gd name="connsiteY32" fmla="*/ 929998 h 2184135"/>
              <a:gd name="connsiteX33" fmla="*/ 863232 w 996357"/>
              <a:gd name="connsiteY33" fmla="*/ 1003197 h 2184135"/>
              <a:gd name="connsiteX34" fmla="*/ 632297 w 996357"/>
              <a:gd name="connsiteY34" fmla="*/ 1003197 h 2184135"/>
              <a:gd name="connsiteX35" fmla="*/ 833021 w 996357"/>
              <a:gd name="connsiteY35" fmla="*/ 884602 h 2184135"/>
              <a:gd name="connsiteX0" fmla="*/ 995619 w 996357"/>
              <a:gd name="connsiteY0" fmla="*/ 1057632 h 2316747"/>
              <a:gd name="connsiteX1" fmla="*/ 933985 w 996357"/>
              <a:gd name="connsiteY1" fmla="*/ 955254 h 2316747"/>
              <a:gd name="connsiteX2" fmla="*/ 797400 w 996357"/>
              <a:gd name="connsiteY2" fmla="*/ 952204 h 2316747"/>
              <a:gd name="connsiteX3" fmla="*/ 539496 w 996357"/>
              <a:gd name="connsiteY3" fmla="*/ 1104587 h 2316747"/>
              <a:gd name="connsiteX4" fmla="*/ 558862 w 996357"/>
              <a:gd name="connsiteY4" fmla="*/ 0 h 2316747"/>
              <a:gd name="connsiteX5" fmla="*/ 455397 w 996357"/>
              <a:gd name="connsiteY5" fmla="*/ 132612 h 2316747"/>
              <a:gd name="connsiteX6" fmla="*/ 467470 w 996357"/>
              <a:gd name="connsiteY6" fmla="*/ 1108468 h 2316747"/>
              <a:gd name="connsiteX7" fmla="*/ 198958 w 996357"/>
              <a:gd name="connsiteY7" fmla="*/ 949819 h 2316747"/>
              <a:gd name="connsiteX8" fmla="*/ 62405 w 996357"/>
              <a:gd name="connsiteY8" fmla="*/ 952848 h 2316747"/>
              <a:gd name="connsiteX9" fmla="*/ 743 w 996357"/>
              <a:gd name="connsiteY9" fmla="*/ 1055209 h 2316747"/>
              <a:gd name="connsiteX10" fmla="*/ 133126 w 996357"/>
              <a:gd name="connsiteY10" fmla="*/ 1208219 h 2316747"/>
              <a:gd name="connsiteX11" fmla="*/ 417236 w 996357"/>
              <a:gd name="connsiteY11" fmla="*/ 1208219 h 2316747"/>
              <a:gd name="connsiteX12" fmla="*/ 138592 w 996357"/>
              <a:gd name="connsiteY12" fmla="*/ 1497577 h 2316747"/>
              <a:gd name="connsiteX13" fmla="*/ 189526 w 996357"/>
              <a:gd name="connsiteY13" fmla="*/ 1550465 h 2316747"/>
              <a:gd name="connsiteX14" fmla="*/ 467470 w 996357"/>
              <a:gd name="connsiteY14" fmla="*/ 1261835 h 2316747"/>
              <a:gd name="connsiteX15" fmla="*/ 467348 w 996357"/>
              <a:gd name="connsiteY15" fmla="*/ 2316747 h 2316747"/>
              <a:gd name="connsiteX16" fmla="*/ 539496 w 996357"/>
              <a:gd name="connsiteY16" fmla="*/ 2222108 h 2316747"/>
              <a:gd name="connsiteX17" fmla="*/ 539496 w 996357"/>
              <a:gd name="connsiteY17" fmla="*/ 1264536 h 2316747"/>
              <a:gd name="connsiteX18" fmla="*/ 812838 w 996357"/>
              <a:gd name="connsiteY18" fmla="*/ 1548387 h 2316747"/>
              <a:gd name="connsiteX19" fmla="*/ 863772 w 996357"/>
              <a:gd name="connsiteY19" fmla="*/ 1495499 h 2316747"/>
              <a:gd name="connsiteX20" fmla="*/ 589426 w 996357"/>
              <a:gd name="connsiteY20" fmla="*/ 1210605 h 2316747"/>
              <a:gd name="connsiteX21" fmla="*/ 863236 w 996357"/>
              <a:gd name="connsiteY21" fmla="*/ 1210605 h 2316747"/>
              <a:gd name="connsiteX22" fmla="*/ 995619 w 996357"/>
              <a:gd name="connsiteY22" fmla="*/ 1057632 h 2316747"/>
              <a:gd name="connsiteX23" fmla="*/ 133126 w 996357"/>
              <a:gd name="connsiteY23" fmla="*/ 1133424 h 2316747"/>
              <a:gd name="connsiteX24" fmla="*/ 72717 w 996357"/>
              <a:gd name="connsiteY24" fmla="*/ 1060316 h 2316747"/>
              <a:gd name="connsiteX25" fmla="*/ 97822 w 996357"/>
              <a:gd name="connsiteY25" fmla="*/ 1018173 h 2316747"/>
              <a:gd name="connsiteX26" fmla="*/ 133118 w 996357"/>
              <a:gd name="connsiteY26" fmla="*/ 1006431 h 2316747"/>
              <a:gd name="connsiteX27" fmla="*/ 163337 w 996357"/>
              <a:gd name="connsiteY27" fmla="*/ 1014828 h 2316747"/>
              <a:gd name="connsiteX28" fmla="*/ 364061 w 996357"/>
              <a:gd name="connsiteY28" fmla="*/ 1133424 h 2316747"/>
              <a:gd name="connsiteX29" fmla="*/ 133126 w 996357"/>
              <a:gd name="connsiteY29" fmla="*/ 1133424 h 2316747"/>
              <a:gd name="connsiteX30" fmla="*/ 833021 w 996357"/>
              <a:gd name="connsiteY30" fmla="*/ 1017214 h 2316747"/>
              <a:gd name="connsiteX31" fmla="*/ 898140 w 996357"/>
              <a:gd name="connsiteY31" fmla="*/ 1020272 h 2316747"/>
              <a:gd name="connsiteX32" fmla="*/ 923625 w 996357"/>
              <a:gd name="connsiteY32" fmla="*/ 1062610 h 2316747"/>
              <a:gd name="connsiteX33" fmla="*/ 863232 w 996357"/>
              <a:gd name="connsiteY33" fmla="*/ 1135809 h 2316747"/>
              <a:gd name="connsiteX34" fmla="*/ 632297 w 996357"/>
              <a:gd name="connsiteY34" fmla="*/ 1135809 h 2316747"/>
              <a:gd name="connsiteX35" fmla="*/ 833021 w 996357"/>
              <a:gd name="connsiteY35" fmla="*/ 1017214 h 2316747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7348 w 996357"/>
              <a:gd name="connsiteY15" fmla="*/ 2316747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9215 w 996357"/>
              <a:gd name="connsiteY15" fmla="*/ 2272150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404673"/>
              <a:gd name="connsiteX1" fmla="*/ 933985 w 996357"/>
              <a:gd name="connsiteY1" fmla="*/ 955254 h 2404673"/>
              <a:gd name="connsiteX2" fmla="*/ 797400 w 996357"/>
              <a:gd name="connsiteY2" fmla="*/ 952204 h 2404673"/>
              <a:gd name="connsiteX3" fmla="*/ 539496 w 996357"/>
              <a:gd name="connsiteY3" fmla="*/ 1104587 h 2404673"/>
              <a:gd name="connsiteX4" fmla="*/ 558862 w 996357"/>
              <a:gd name="connsiteY4" fmla="*/ 0 h 2404673"/>
              <a:gd name="connsiteX5" fmla="*/ 455397 w 996357"/>
              <a:gd name="connsiteY5" fmla="*/ 132612 h 2404673"/>
              <a:gd name="connsiteX6" fmla="*/ 467470 w 996357"/>
              <a:gd name="connsiteY6" fmla="*/ 1108468 h 2404673"/>
              <a:gd name="connsiteX7" fmla="*/ 198958 w 996357"/>
              <a:gd name="connsiteY7" fmla="*/ 949819 h 2404673"/>
              <a:gd name="connsiteX8" fmla="*/ 62405 w 996357"/>
              <a:gd name="connsiteY8" fmla="*/ 952848 h 2404673"/>
              <a:gd name="connsiteX9" fmla="*/ 743 w 996357"/>
              <a:gd name="connsiteY9" fmla="*/ 1055209 h 2404673"/>
              <a:gd name="connsiteX10" fmla="*/ 133126 w 996357"/>
              <a:gd name="connsiteY10" fmla="*/ 1208219 h 2404673"/>
              <a:gd name="connsiteX11" fmla="*/ 417236 w 996357"/>
              <a:gd name="connsiteY11" fmla="*/ 1208219 h 2404673"/>
              <a:gd name="connsiteX12" fmla="*/ 138592 w 996357"/>
              <a:gd name="connsiteY12" fmla="*/ 1497577 h 2404673"/>
              <a:gd name="connsiteX13" fmla="*/ 189526 w 996357"/>
              <a:gd name="connsiteY13" fmla="*/ 1550465 h 2404673"/>
              <a:gd name="connsiteX14" fmla="*/ 467470 w 996357"/>
              <a:gd name="connsiteY14" fmla="*/ 1261835 h 2404673"/>
              <a:gd name="connsiteX15" fmla="*/ 469215 w 996357"/>
              <a:gd name="connsiteY15" fmla="*/ 2272150 h 2404673"/>
              <a:gd name="connsiteX16" fmla="*/ 612074 w 996357"/>
              <a:gd name="connsiteY16" fmla="*/ 2404673 h 2404673"/>
              <a:gd name="connsiteX17" fmla="*/ 539496 w 996357"/>
              <a:gd name="connsiteY17" fmla="*/ 1264536 h 2404673"/>
              <a:gd name="connsiteX18" fmla="*/ 812838 w 996357"/>
              <a:gd name="connsiteY18" fmla="*/ 1548387 h 2404673"/>
              <a:gd name="connsiteX19" fmla="*/ 863772 w 996357"/>
              <a:gd name="connsiteY19" fmla="*/ 1495499 h 2404673"/>
              <a:gd name="connsiteX20" fmla="*/ 589426 w 996357"/>
              <a:gd name="connsiteY20" fmla="*/ 1210605 h 2404673"/>
              <a:gd name="connsiteX21" fmla="*/ 863236 w 996357"/>
              <a:gd name="connsiteY21" fmla="*/ 1210605 h 2404673"/>
              <a:gd name="connsiteX22" fmla="*/ 995619 w 996357"/>
              <a:gd name="connsiteY22" fmla="*/ 1057632 h 2404673"/>
              <a:gd name="connsiteX23" fmla="*/ 133126 w 996357"/>
              <a:gd name="connsiteY23" fmla="*/ 1133424 h 2404673"/>
              <a:gd name="connsiteX24" fmla="*/ 72717 w 996357"/>
              <a:gd name="connsiteY24" fmla="*/ 1060316 h 2404673"/>
              <a:gd name="connsiteX25" fmla="*/ 97822 w 996357"/>
              <a:gd name="connsiteY25" fmla="*/ 1018173 h 2404673"/>
              <a:gd name="connsiteX26" fmla="*/ 133118 w 996357"/>
              <a:gd name="connsiteY26" fmla="*/ 1006431 h 2404673"/>
              <a:gd name="connsiteX27" fmla="*/ 163337 w 996357"/>
              <a:gd name="connsiteY27" fmla="*/ 1014828 h 2404673"/>
              <a:gd name="connsiteX28" fmla="*/ 364061 w 996357"/>
              <a:gd name="connsiteY28" fmla="*/ 1133424 h 2404673"/>
              <a:gd name="connsiteX29" fmla="*/ 133126 w 996357"/>
              <a:gd name="connsiteY29" fmla="*/ 1133424 h 2404673"/>
              <a:gd name="connsiteX30" fmla="*/ 833021 w 996357"/>
              <a:gd name="connsiteY30" fmla="*/ 1017214 h 2404673"/>
              <a:gd name="connsiteX31" fmla="*/ 898140 w 996357"/>
              <a:gd name="connsiteY31" fmla="*/ 1020272 h 2404673"/>
              <a:gd name="connsiteX32" fmla="*/ 923625 w 996357"/>
              <a:gd name="connsiteY32" fmla="*/ 1062610 h 2404673"/>
              <a:gd name="connsiteX33" fmla="*/ 863232 w 996357"/>
              <a:gd name="connsiteY33" fmla="*/ 1135809 h 2404673"/>
              <a:gd name="connsiteX34" fmla="*/ 632297 w 996357"/>
              <a:gd name="connsiteY34" fmla="*/ 1135809 h 2404673"/>
              <a:gd name="connsiteX35" fmla="*/ 833021 w 996357"/>
              <a:gd name="connsiteY35" fmla="*/ 1017214 h 2404673"/>
              <a:gd name="connsiteX0" fmla="*/ 995619 w 996357"/>
              <a:gd name="connsiteY0" fmla="*/ 1044309 h 2391350"/>
              <a:gd name="connsiteX1" fmla="*/ 933985 w 996357"/>
              <a:gd name="connsiteY1" fmla="*/ 941931 h 2391350"/>
              <a:gd name="connsiteX2" fmla="*/ 797400 w 996357"/>
              <a:gd name="connsiteY2" fmla="*/ 938881 h 2391350"/>
              <a:gd name="connsiteX3" fmla="*/ 539496 w 996357"/>
              <a:gd name="connsiteY3" fmla="*/ 1091264 h 2391350"/>
              <a:gd name="connsiteX4" fmla="*/ 562210 w 996357"/>
              <a:gd name="connsiteY4" fmla="*/ 0 h 2391350"/>
              <a:gd name="connsiteX5" fmla="*/ 455397 w 996357"/>
              <a:gd name="connsiteY5" fmla="*/ 119289 h 2391350"/>
              <a:gd name="connsiteX6" fmla="*/ 467470 w 996357"/>
              <a:gd name="connsiteY6" fmla="*/ 1095145 h 2391350"/>
              <a:gd name="connsiteX7" fmla="*/ 198958 w 996357"/>
              <a:gd name="connsiteY7" fmla="*/ 936496 h 2391350"/>
              <a:gd name="connsiteX8" fmla="*/ 62405 w 996357"/>
              <a:gd name="connsiteY8" fmla="*/ 939525 h 2391350"/>
              <a:gd name="connsiteX9" fmla="*/ 743 w 996357"/>
              <a:gd name="connsiteY9" fmla="*/ 1041886 h 2391350"/>
              <a:gd name="connsiteX10" fmla="*/ 133126 w 996357"/>
              <a:gd name="connsiteY10" fmla="*/ 1194896 h 2391350"/>
              <a:gd name="connsiteX11" fmla="*/ 417236 w 996357"/>
              <a:gd name="connsiteY11" fmla="*/ 1194896 h 2391350"/>
              <a:gd name="connsiteX12" fmla="*/ 138592 w 996357"/>
              <a:gd name="connsiteY12" fmla="*/ 1484254 h 2391350"/>
              <a:gd name="connsiteX13" fmla="*/ 189526 w 996357"/>
              <a:gd name="connsiteY13" fmla="*/ 1537142 h 2391350"/>
              <a:gd name="connsiteX14" fmla="*/ 467470 w 996357"/>
              <a:gd name="connsiteY14" fmla="*/ 1248512 h 2391350"/>
              <a:gd name="connsiteX15" fmla="*/ 469215 w 996357"/>
              <a:gd name="connsiteY15" fmla="*/ 2258827 h 2391350"/>
              <a:gd name="connsiteX16" fmla="*/ 612074 w 996357"/>
              <a:gd name="connsiteY16" fmla="*/ 2391350 h 2391350"/>
              <a:gd name="connsiteX17" fmla="*/ 539496 w 996357"/>
              <a:gd name="connsiteY17" fmla="*/ 1251213 h 2391350"/>
              <a:gd name="connsiteX18" fmla="*/ 812838 w 996357"/>
              <a:gd name="connsiteY18" fmla="*/ 1535064 h 2391350"/>
              <a:gd name="connsiteX19" fmla="*/ 863772 w 996357"/>
              <a:gd name="connsiteY19" fmla="*/ 1482176 h 2391350"/>
              <a:gd name="connsiteX20" fmla="*/ 589426 w 996357"/>
              <a:gd name="connsiteY20" fmla="*/ 1197282 h 2391350"/>
              <a:gd name="connsiteX21" fmla="*/ 863236 w 996357"/>
              <a:gd name="connsiteY21" fmla="*/ 1197282 h 2391350"/>
              <a:gd name="connsiteX22" fmla="*/ 995619 w 996357"/>
              <a:gd name="connsiteY22" fmla="*/ 1044309 h 2391350"/>
              <a:gd name="connsiteX23" fmla="*/ 133126 w 996357"/>
              <a:gd name="connsiteY23" fmla="*/ 1120101 h 2391350"/>
              <a:gd name="connsiteX24" fmla="*/ 72717 w 996357"/>
              <a:gd name="connsiteY24" fmla="*/ 1046993 h 2391350"/>
              <a:gd name="connsiteX25" fmla="*/ 97822 w 996357"/>
              <a:gd name="connsiteY25" fmla="*/ 1004850 h 2391350"/>
              <a:gd name="connsiteX26" fmla="*/ 133118 w 996357"/>
              <a:gd name="connsiteY26" fmla="*/ 993108 h 2391350"/>
              <a:gd name="connsiteX27" fmla="*/ 163337 w 996357"/>
              <a:gd name="connsiteY27" fmla="*/ 1001505 h 2391350"/>
              <a:gd name="connsiteX28" fmla="*/ 364061 w 996357"/>
              <a:gd name="connsiteY28" fmla="*/ 1120101 h 2391350"/>
              <a:gd name="connsiteX29" fmla="*/ 133126 w 996357"/>
              <a:gd name="connsiteY29" fmla="*/ 1120101 h 2391350"/>
              <a:gd name="connsiteX30" fmla="*/ 833021 w 996357"/>
              <a:gd name="connsiteY30" fmla="*/ 1003891 h 2391350"/>
              <a:gd name="connsiteX31" fmla="*/ 898140 w 996357"/>
              <a:gd name="connsiteY31" fmla="*/ 1006949 h 2391350"/>
              <a:gd name="connsiteX32" fmla="*/ 923625 w 996357"/>
              <a:gd name="connsiteY32" fmla="*/ 1049287 h 2391350"/>
              <a:gd name="connsiteX33" fmla="*/ 863232 w 996357"/>
              <a:gd name="connsiteY33" fmla="*/ 1122486 h 2391350"/>
              <a:gd name="connsiteX34" fmla="*/ 632297 w 996357"/>
              <a:gd name="connsiteY34" fmla="*/ 1122486 h 2391350"/>
              <a:gd name="connsiteX35" fmla="*/ 833021 w 996357"/>
              <a:gd name="connsiteY35" fmla="*/ 1003891 h 23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6357" h="2391350">
                <a:moveTo>
                  <a:pt x="995619" y="1044309"/>
                </a:moveTo>
                <a:cubicBezTo>
                  <a:pt x="991418" y="1002345"/>
                  <a:pt x="968437" y="964295"/>
                  <a:pt x="933985" y="941931"/>
                </a:cubicBezTo>
                <a:cubicBezTo>
                  <a:pt x="891790" y="914540"/>
                  <a:pt x="840368" y="913492"/>
                  <a:pt x="797400" y="938881"/>
                </a:cubicBezTo>
                <a:lnTo>
                  <a:pt x="539496" y="1091264"/>
                </a:lnTo>
                <a:cubicBezTo>
                  <a:pt x="542212" y="793740"/>
                  <a:pt x="559494" y="297524"/>
                  <a:pt x="562210" y="0"/>
                </a:cubicBezTo>
                <a:lnTo>
                  <a:pt x="455397" y="119289"/>
                </a:lnTo>
                <a:cubicBezTo>
                  <a:pt x="457556" y="443830"/>
                  <a:pt x="465311" y="770604"/>
                  <a:pt x="467470" y="1095145"/>
                </a:cubicBezTo>
                <a:lnTo>
                  <a:pt x="198958" y="936496"/>
                </a:lnTo>
                <a:cubicBezTo>
                  <a:pt x="155994" y="911111"/>
                  <a:pt x="104592" y="912154"/>
                  <a:pt x="62405" y="939525"/>
                </a:cubicBezTo>
                <a:cubicBezTo>
                  <a:pt x="27948" y="961881"/>
                  <a:pt x="4956" y="999922"/>
                  <a:pt x="743" y="1041886"/>
                </a:cubicBezTo>
                <a:cubicBezTo>
                  <a:pt x="-7572" y="1124705"/>
                  <a:pt x="55030" y="1194896"/>
                  <a:pt x="133126" y="1194896"/>
                </a:cubicBezTo>
                <a:lnTo>
                  <a:pt x="417236" y="1194896"/>
                </a:lnTo>
                <a:lnTo>
                  <a:pt x="138592" y="1484254"/>
                </a:lnTo>
                <a:lnTo>
                  <a:pt x="189526" y="1537142"/>
                </a:lnTo>
                <a:lnTo>
                  <a:pt x="467470" y="1248512"/>
                </a:lnTo>
                <a:cubicBezTo>
                  <a:pt x="467429" y="1600149"/>
                  <a:pt x="469256" y="1907190"/>
                  <a:pt x="469215" y="2258827"/>
                </a:cubicBezTo>
                <a:lnTo>
                  <a:pt x="612074" y="2391350"/>
                </a:lnTo>
                <a:lnTo>
                  <a:pt x="539496" y="1251213"/>
                </a:lnTo>
                <a:lnTo>
                  <a:pt x="812838" y="1535064"/>
                </a:lnTo>
                <a:lnTo>
                  <a:pt x="863772" y="1482176"/>
                </a:lnTo>
                <a:lnTo>
                  <a:pt x="589426" y="1197282"/>
                </a:lnTo>
                <a:lnTo>
                  <a:pt x="863236" y="1197282"/>
                </a:lnTo>
                <a:cubicBezTo>
                  <a:pt x="941312" y="1197282"/>
                  <a:pt x="1003910" y="1127111"/>
                  <a:pt x="995619" y="1044309"/>
                </a:cubicBezTo>
                <a:close/>
                <a:moveTo>
                  <a:pt x="133126" y="1120101"/>
                </a:moveTo>
                <a:cubicBezTo>
                  <a:pt x="96381" y="1120101"/>
                  <a:pt x="67107" y="1086244"/>
                  <a:pt x="72717" y="1046993"/>
                </a:cubicBezTo>
                <a:cubicBezTo>
                  <a:pt x="75137" y="1030061"/>
                  <a:pt x="84317" y="1014669"/>
                  <a:pt x="97822" y="1004850"/>
                </a:cubicBezTo>
                <a:cubicBezTo>
                  <a:pt x="108585" y="997022"/>
                  <a:pt x="120850" y="993108"/>
                  <a:pt x="133118" y="993108"/>
                </a:cubicBezTo>
                <a:cubicBezTo>
                  <a:pt x="143486" y="993108"/>
                  <a:pt x="153862" y="995904"/>
                  <a:pt x="163337" y="1001505"/>
                </a:cubicBezTo>
                <a:lnTo>
                  <a:pt x="364061" y="1120101"/>
                </a:lnTo>
                <a:lnTo>
                  <a:pt x="133126" y="1120101"/>
                </a:lnTo>
                <a:close/>
                <a:moveTo>
                  <a:pt x="833021" y="1003891"/>
                </a:moveTo>
                <a:cubicBezTo>
                  <a:pt x="853568" y="991745"/>
                  <a:pt x="878341" y="992788"/>
                  <a:pt x="898140" y="1006949"/>
                </a:cubicBezTo>
                <a:cubicBezTo>
                  <a:pt x="911829" y="1016739"/>
                  <a:pt x="921164" y="1032217"/>
                  <a:pt x="923625" y="1049287"/>
                </a:cubicBezTo>
                <a:cubicBezTo>
                  <a:pt x="929295" y="1088575"/>
                  <a:pt x="900005" y="1122486"/>
                  <a:pt x="863232" y="1122486"/>
                </a:cubicBezTo>
                <a:lnTo>
                  <a:pt x="632297" y="1122486"/>
                </a:lnTo>
                <a:lnTo>
                  <a:pt x="833021" y="10038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989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AB18E-A44D-47A0-B229-95844749D1AD}"/>
              </a:ext>
            </a:extLst>
          </p:cNvPr>
          <p:cNvSpPr/>
          <p:nvPr/>
        </p:nvSpPr>
        <p:spPr>
          <a:xfrm>
            <a:off x="7378216" y="813556"/>
            <a:ext cx="3274498" cy="4671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333818-CE78-CF2C-4F64-BD3B21970DDD}"/>
              </a:ext>
            </a:extLst>
          </p:cNvPr>
          <p:cNvGrpSpPr/>
          <p:nvPr/>
        </p:nvGrpSpPr>
        <p:grpSpPr>
          <a:xfrm rot="4224034">
            <a:off x="2846204" y="-2338114"/>
            <a:ext cx="6218718" cy="11524778"/>
            <a:chOff x="1342297" y="339419"/>
            <a:chExt cx="3644723" cy="62740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9B94CC-AB75-4232-A92C-F95559ABC23E}"/>
                </a:ext>
              </a:extLst>
            </p:cNvPr>
            <p:cNvGrpSpPr/>
            <p:nvPr/>
          </p:nvGrpSpPr>
          <p:grpSpPr>
            <a:xfrm rot="17333248">
              <a:off x="805039" y="1580662"/>
              <a:ext cx="4719240" cy="3644723"/>
              <a:chOff x="6994187" y="1304754"/>
              <a:chExt cx="1926077" cy="232368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842CA21-252B-46A5-A9D0-AFFEB9894E1E}"/>
                  </a:ext>
                </a:extLst>
              </p:cNvPr>
              <p:cNvSpPr/>
              <p:nvPr/>
            </p:nvSpPr>
            <p:spPr>
              <a:xfrm>
                <a:off x="6994187" y="1304754"/>
                <a:ext cx="1926077" cy="232368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3B69F7-B5FA-421D-BF2D-637C587FAD40}"/>
                  </a:ext>
                </a:extLst>
              </p:cNvPr>
              <p:cNvSpPr/>
              <p:nvPr/>
            </p:nvSpPr>
            <p:spPr>
              <a:xfrm>
                <a:off x="7140661" y="1453246"/>
                <a:ext cx="1643120" cy="1946138"/>
              </a:xfrm>
              <a:prstGeom prst="rect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58" name="Graphic 57" descr="A flower">
              <a:extLst>
                <a:ext uri="{FF2B5EF4-FFF2-40B4-BE49-F238E27FC236}">
                  <a16:creationId xmlns:a16="http://schemas.microsoft.com/office/drawing/2014/main" id="{BA0282F8-0C61-41AA-8CA7-3545B040C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7052" y="5239665"/>
              <a:ext cx="1373832" cy="1373832"/>
            </a:xfrm>
            <a:prstGeom prst="rect">
              <a:avLst/>
            </a:prstGeom>
          </p:spPr>
        </p:pic>
        <p:pic>
          <p:nvPicPr>
            <p:cNvPr id="60" name="Graphic 59" descr="A flower">
              <a:extLst>
                <a:ext uri="{FF2B5EF4-FFF2-40B4-BE49-F238E27FC236}">
                  <a16:creationId xmlns:a16="http://schemas.microsoft.com/office/drawing/2014/main" id="{2606A74B-7999-45EF-AE3B-B9244B3E9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48573" y="339419"/>
              <a:ext cx="1107606" cy="1107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63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E870AE0-DA80-4BFF-9E5D-0FDCBFFC3C5D}"/>
              </a:ext>
            </a:extLst>
          </p:cNvPr>
          <p:cNvSpPr/>
          <p:nvPr/>
        </p:nvSpPr>
        <p:spPr>
          <a:xfrm rot="4733482">
            <a:off x="4369740" y="4365268"/>
            <a:ext cx="1746091" cy="1908827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Graphic 14" descr="A donut with sprinkles">
            <a:extLst>
              <a:ext uri="{FF2B5EF4-FFF2-40B4-BE49-F238E27FC236}">
                <a16:creationId xmlns:a16="http://schemas.microsoft.com/office/drawing/2014/main" id="{62E824D7-374B-4E65-9674-F1E21FC7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797" y="3390776"/>
            <a:ext cx="1571202" cy="1571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22" name="Graphic 21" descr="A scattering of small circles">
            <a:extLst>
              <a:ext uri="{FF2B5EF4-FFF2-40B4-BE49-F238E27FC236}">
                <a16:creationId xmlns:a16="http://schemas.microsoft.com/office/drawing/2014/main" id="{F18D2273-82BC-44C6-AF8F-9F066C94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801" y="73786"/>
            <a:ext cx="3607864" cy="360786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775E29E-BFF8-434F-AB31-E9867F050D38}"/>
              </a:ext>
            </a:extLst>
          </p:cNvPr>
          <p:cNvSpPr/>
          <p:nvPr/>
        </p:nvSpPr>
        <p:spPr>
          <a:xfrm>
            <a:off x="6902594" y="4101169"/>
            <a:ext cx="4527406" cy="16588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Chọn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giao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diện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Chia </a:t>
            </a:r>
            <a:r>
              <a:rPr lang="en-US" sz="2400" dirty="0" err="1">
                <a:solidFill>
                  <a:schemeClr val="tx1"/>
                </a:solidFill>
              </a:rPr>
              <a:t>cắt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cục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Viết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mã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5F88847-5CBF-469B-B758-B4CF833634BC}"/>
              </a:ext>
            </a:extLst>
          </p:cNvPr>
          <p:cNvSpPr/>
          <p:nvPr/>
        </p:nvSpPr>
        <p:spPr>
          <a:xfrm>
            <a:off x="7449391" y="3881140"/>
            <a:ext cx="2002635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Xây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dựng</a:t>
            </a:r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A9D6C01-3228-464B-81F8-91E97FB7E377}"/>
              </a:ext>
            </a:extLst>
          </p:cNvPr>
          <p:cNvSpPr/>
          <p:nvPr/>
        </p:nvSpPr>
        <p:spPr>
          <a:xfrm rot="3528295" flipV="1">
            <a:off x="6851334" y="3869661"/>
            <a:ext cx="179199" cy="55247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8E640F6-0051-48B9-82DE-9B6E0C398C5E}"/>
              </a:ext>
            </a:extLst>
          </p:cNvPr>
          <p:cNvSpPr/>
          <p:nvPr/>
        </p:nvSpPr>
        <p:spPr>
          <a:xfrm rot="3430280" flipV="1">
            <a:off x="11262640" y="5454301"/>
            <a:ext cx="159515" cy="594933"/>
          </a:xfrm>
          <a:custGeom>
            <a:avLst/>
            <a:gdLst>
              <a:gd name="connsiteX0" fmla="*/ 425221 w 425222"/>
              <a:gd name="connsiteY0" fmla="*/ 1322190 h 1322193"/>
              <a:gd name="connsiteX1" fmla="*/ 425221 w 425222"/>
              <a:gd name="connsiteY1" fmla="*/ 1322193 h 1322193"/>
              <a:gd name="connsiteX2" fmla="*/ 425222 w 425222"/>
              <a:gd name="connsiteY2" fmla="*/ 1322193 h 1322193"/>
              <a:gd name="connsiteX3" fmla="*/ 284182 w 425222"/>
              <a:gd name="connsiteY3" fmla="*/ 0 h 1322193"/>
              <a:gd name="connsiteX4" fmla="*/ 284182 w 425222"/>
              <a:gd name="connsiteY4" fmla="*/ 1 h 1322193"/>
              <a:gd name="connsiteX5" fmla="*/ 425221 w 425222"/>
              <a:gd name="connsiteY5" fmla="*/ 1 h 1322193"/>
              <a:gd name="connsiteX6" fmla="*/ 425221 w 425222"/>
              <a:gd name="connsiteY6" fmla="*/ 3 h 1322193"/>
              <a:gd name="connsiteX7" fmla="*/ 425222 w 425222"/>
              <a:gd name="connsiteY7" fmla="*/ 0 h 1322193"/>
              <a:gd name="connsiteX8" fmla="*/ 143612 w 425222"/>
              <a:gd name="connsiteY8" fmla="*/ 1 h 1322193"/>
              <a:gd name="connsiteX9" fmla="*/ 284181 w 425222"/>
              <a:gd name="connsiteY9" fmla="*/ 1 h 1322193"/>
              <a:gd name="connsiteX10" fmla="*/ 284182 w 425222"/>
              <a:gd name="connsiteY10" fmla="*/ 0 h 1322193"/>
              <a:gd name="connsiteX11" fmla="*/ 143612 w 425222"/>
              <a:gd name="connsiteY11" fmla="*/ 0 h 1322193"/>
              <a:gd name="connsiteX12" fmla="*/ 143142 w 425222"/>
              <a:gd name="connsiteY12" fmla="*/ 1 h 1322193"/>
              <a:gd name="connsiteX13" fmla="*/ 143377 w 425222"/>
              <a:gd name="connsiteY13" fmla="*/ 861 h 1322193"/>
              <a:gd name="connsiteX14" fmla="*/ 143612 w 425222"/>
              <a:gd name="connsiteY14" fmla="*/ 1 h 1322193"/>
              <a:gd name="connsiteX15" fmla="*/ 143142 w 425222"/>
              <a:gd name="connsiteY15" fmla="*/ 1322193 h 1322193"/>
              <a:gd name="connsiteX16" fmla="*/ 143612 w 425222"/>
              <a:gd name="connsiteY16" fmla="*/ 1322193 h 1322193"/>
              <a:gd name="connsiteX17" fmla="*/ 143377 w 425222"/>
              <a:gd name="connsiteY17" fmla="*/ 1321332 h 1322193"/>
              <a:gd name="connsiteX18" fmla="*/ 2572 w 425222"/>
              <a:gd name="connsiteY18" fmla="*/ 0 h 1322193"/>
              <a:gd name="connsiteX19" fmla="*/ 2572 w 425222"/>
              <a:gd name="connsiteY19" fmla="*/ 1 h 1322193"/>
              <a:gd name="connsiteX20" fmla="*/ 143142 w 425222"/>
              <a:gd name="connsiteY20" fmla="*/ 1 h 1322193"/>
              <a:gd name="connsiteX21" fmla="*/ 143142 w 425222"/>
              <a:gd name="connsiteY21" fmla="*/ 0 h 1322193"/>
              <a:gd name="connsiteX22" fmla="*/ 0 w 425222"/>
              <a:gd name="connsiteY22" fmla="*/ 1 h 1322193"/>
              <a:gd name="connsiteX23" fmla="*/ 0 w 425222"/>
              <a:gd name="connsiteY23" fmla="*/ 1322193 h 1322193"/>
              <a:gd name="connsiteX24" fmla="*/ 2572 w 425222"/>
              <a:gd name="connsiteY24" fmla="*/ 1322193 h 1322193"/>
              <a:gd name="connsiteX25" fmla="*/ 73092 w 425222"/>
              <a:gd name="connsiteY25" fmla="*/ 1063813 h 1322193"/>
              <a:gd name="connsiteX26" fmla="*/ 143377 w 425222"/>
              <a:gd name="connsiteY26" fmla="*/ 1321332 h 1322193"/>
              <a:gd name="connsiteX27" fmla="*/ 213662 w 425222"/>
              <a:gd name="connsiteY27" fmla="*/ 1063813 h 1322193"/>
              <a:gd name="connsiteX28" fmla="*/ 284182 w 425222"/>
              <a:gd name="connsiteY28" fmla="*/ 1322193 h 1322193"/>
              <a:gd name="connsiteX29" fmla="*/ 354702 w 425222"/>
              <a:gd name="connsiteY29" fmla="*/ 1063813 h 1322193"/>
              <a:gd name="connsiteX30" fmla="*/ 425221 w 425222"/>
              <a:gd name="connsiteY30" fmla="*/ 1322190 h 1322193"/>
              <a:gd name="connsiteX31" fmla="*/ 425221 w 425222"/>
              <a:gd name="connsiteY31" fmla="*/ 3 h 1322193"/>
              <a:gd name="connsiteX32" fmla="*/ 354702 w 425222"/>
              <a:gd name="connsiteY32" fmla="*/ 258380 h 1322193"/>
              <a:gd name="connsiteX33" fmla="*/ 284182 w 425222"/>
              <a:gd name="connsiteY33" fmla="*/ 1 h 1322193"/>
              <a:gd name="connsiteX34" fmla="*/ 284181 w 425222"/>
              <a:gd name="connsiteY34" fmla="*/ 1 h 1322193"/>
              <a:gd name="connsiteX35" fmla="*/ 213662 w 425222"/>
              <a:gd name="connsiteY35" fmla="*/ 258380 h 1322193"/>
              <a:gd name="connsiteX36" fmla="*/ 143377 w 425222"/>
              <a:gd name="connsiteY36" fmla="*/ 861 h 1322193"/>
              <a:gd name="connsiteX37" fmla="*/ 73092 w 425222"/>
              <a:gd name="connsiteY37" fmla="*/ 258380 h 1322193"/>
              <a:gd name="connsiteX38" fmla="*/ 2572 w 425222"/>
              <a:gd name="connsiteY38" fmla="*/ 1 h 132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5222" h="1322193">
                <a:moveTo>
                  <a:pt x="425221" y="1322190"/>
                </a:moveTo>
                <a:lnTo>
                  <a:pt x="425221" y="1322193"/>
                </a:lnTo>
                <a:lnTo>
                  <a:pt x="425222" y="1322193"/>
                </a:lnTo>
                <a:close/>
                <a:moveTo>
                  <a:pt x="284182" y="0"/>
                </a:moveTo>
                <a:lnTo>
                  <a:pt x="284182" y="1"/>
                </a:lnTo>
                <a:lnTo>
                  <a:pt x="425221" y="1"/>
                </a:lnTo>
                <a:lnTo>
                  <a:pt x="425221" y="3"/>
                </a:lnTo>
                <a:lnTo>
                  <a:pt x="425222" y="0"/>
                </a:lnTo>
                <a:close/>
                <a:moveTo>
                  <a:pt x="143612" y="1"/>
                </a:moveTo>
                <a:lnTo>
                  <a:pt x="284181" y="1"/>
                </a:lnTo>
                <a:lnTo>
                  <a:pt x="284182" y="0"/>
                </a:lnTo>
                <a:lnTo>
                  <a:pt x="143612" y="0"/>
                </a:lnTo>
                <a:close/>
                <a:moveTo>
                  <a:pt x="143142" y="1"/>
                </a:moveTo>
                <a:lnTo>
                  <a:pt x="143377" y="861"/>
                </a:lnTo>
                <a:lnTo>
                  <a:pt x="143612" y="1"/>
                </a:lnTo>
                <a:close/>
                <a:moveTo>
                  <a:pt x="143142" y="1322193"/>
                </a:moveTo>
                <a:lnTo>
                  <a:pt x="143612" y="1322193"/>
                </a:lnTo>
                <a:lnTo>
                  <a:pt x="143377" y="1321332"/>
                </a:lnTo>
                <a:close/>
                <a:moveTo>
                  <a:pt x="2572" y="0"/>
                </a:moveTo>
                <a:lnTo>
                  <a:pt x="2572" y="1"/>
                </a:lnTo>
                <a:lnTo>
                  <a:pt x="143142" y="1"/>
                </a:lnTo>
                <a:lnTo>
                  <a:pt x="143142" y="0"/>
                </a:lnTo>
                <a:close/>
                <a:moveTo>
                  <a:pt x="0" y="1"/>
                </a:moveTo>
                <a:lnTo>
                  <a:pt x="0" y="1322193"/>
                </a:lnTo>
                <a:lnTo>
                  <a:pt x="2572" y="1322193"/>
                </a:lnTo>
                <a:lnTo>
                  <a:pt x="73092" y="1063813"/>
                </a:lnTo>
                <a:lnTo>
                  <a:pt x="143377" y="1321332"/>
                </a:lnTo>
                <a:lnTo>
                  <a:pt x="213662" y="1063813"/>
                </a:lnTo>
                <a:lnTo>
                  <a:pt x="284182" y="1322193"/>
                </a:lnTo>
                <a:lnTo>
                  <a:pt x="354702" y="1063813"/>
                </a:lnTo>
                <a:lnTo>
                  <a:pt x="425221" y="1322190"/>
                </a:lnTo>
                <a:lnTo>
                  <a:pt x="425221" y="3"/>
                </a:lnTo>
                <a:lnTo>
                  <a:pt x="354702" y="258380"/>
                </a:lnTo>
                <a:lnTo>
                  <a:pt x="284182" y="1"/>
                </a:lnTo>
                <a:lnTo>
                  <a:pt x="284181" y="1"/>
                </a:lnTo>
                <a:lnTo>
                  <a:pt x="213662" y="258380"/>
                </a:lnTo>
                <a:lnTo>
                  <a:pt x="143377" y="861"/>
                </a:lnTo>
                <a:lnTo>
                  <a:pt x="73092" y="258380"/>
                </a:lnTo>
                <a:lnTo>
                  <a:pt x="2572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F9B94CC-AB75-4232-A92C-F95559ABC23E}"/>
              </a:ext>
            </a:extLst>
          </p:cNvPr>
          <p:cNvGrpSpPr/>
          <p:nvPr/>
        </p:nvGrpSpPr>
        <p:grpSpPr>
          <a:xfrm rot="17333248">
            <a:off x="805039" y="1580662"/>
            <a:ext cx="4719240" cy="3644723"/>
            <a:chOff x="6994187" y="1304754"/>
            <a:chExt cx="1926077" cy="232368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42CA21-252B-46A5-A9D0-AFFEB9894E1E}"/>
                </a:ext>
              </a:extLst>
            </p:cNvPr>
            <p:cNvSpPr/>
            <p:nvPr/>
          </p:nvSpPr>
          <p:spPr>
            <a:xfrm>
              <a:off x="6994187" y="1304754"/>
              <a:ext cx="1926077" cy="232368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3B69F7-B5FA-421D-BF2D-637C587FAD40}"/>
                </a:ext>
              </a:extLst>
            </p:cNvPr>
            <p:cNvSpPr/>
            <p:nvPr/>
          </p:nvSpPr>
          <p:spPr>
            <a:xfrm>
              <a:off x="7140661" y="1453246"/>
              <a:ext cx="1643120" cy="194613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58" name="Graphic 57" descr="A flower">
            <a:extLst>
              <a:ext uri="{FF2B5EF4-FFF2-40B4-BE49-F238E27FC236}">
                <a16:creationId xmlns:a16="http://schemas.microsoft.com/office/drawing/2014/main" id="{BA0282F8-0C61-41AA-8CA7-3545B040C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052" y="5239665"/>
            <a:ext cx="1373832" cy="1373832"/>
          </a:xfrm>
          <a:prstGeom prst="rect">
            <a:avLst/>
          </a:prstGeom>
        </p:spPr>
      </p:pic>
      <p:pic>
        <p:nvPicPr>
          <p:cNvPr id="60" name="Graphic 59" descr="A flower">
            <a:extLst>
              <a:ext uri="{FF2B5EF4-FFF2-40B4-BE49-F238E27FC236}">
                <a16:creationId xmlns:a16="http://schemas.microsoft.com/office/drawing/2014/main" id="{2606A74B-7999-45EF-AE3B-B9244B3E91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1171" y="292154"/>
            <a:ext cx="1107606" cy="11076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387E956-A116-4C36-AB59-72B7CED8288B}"/>
              </a:ext>
            </a:extLst>
          </p:cNvPr>
          <p:cNvSpPr/>
          <p:nvPr/>
        </p:nvSpPr>
        <p:spPr>
          <a:xfrm>
            <a:off x="6857304" y="2095787"/>
            <a:ext cx="4616925" cy="14641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Thế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</a:t>
            </a:r>
            <a:r>
              <a:rPr lang="en-US" sz="2400" dirty="0">
                <a:solidFill>
                  <a:schemeClr val="tx1"/>
                </a:solidFill>
              </a:rPr>
              <a:t> 1 website </a:t>
            </a:r>
            <a:r>
              <a:rPr lang="en-US" sz="2400" dirty="0" err="1">
                <a:solidFill>
                  <a:schemeClr val="tx1"/>
                </a:solidFill>
              </a:rPr>
              <a:t>của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lớp</a:t>
            </a:r>
            <a:r>
              <a:rPr lang="en-US" sz="2400" dirty="0">
                <a:solidFill>
                  <a:schemeClr val="tx1"/>
                </a:solidFill>
              </a:rPr>
              <a:t>?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A385856-4F5A-47D9-B64B-3705146F121A}"/>
              </a:ext>
            </a:extLst>
          </p:cNvPr>
          <p:cNvSpPr/>
          <p:nvPr/>
        </p:nvSpPr>
        <p:spPr>
          <a:xfrm>
            <a:off x="6970545" y="1934566"/>
            <a:ext cx="2165610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Khái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niệm</a:t>
            </a:r>
            <a:endParaRPr lang="vi-VN" sz="20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007F9B-3509-4BDB-9D5E-5A3D2BBC5918}"/>
              </a:ext>
            </a:extLst>
          </p:cNvPr>
          <p:cNvSpPr/>
          <p:nvPr/>
        </p:nvSpPr>
        <p:spPr>
          <a:xfrm>
            <a:off x="9846169" y="487680"/>
            <a:ext cx="1847991" cy="1464120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Graphic 18" descr="A ribbon tied in a bow">
            <a:extLst>
              <a:ext uri="{FF2B5EF4-FFF2-40B4-BE49-F238E27FC236}">
                <a16:creationId xmlns:a16="http://schemas.microsoft.com/office/drawing/2014/main" id="{1EBFF753-6F94-41C5-B8D0-C7EBF37865AA}"/>
              </a:ext>
            </a:extLst>
          </p:cNvPr>
          <p:cNvSpPr/>
          <p:nvPr/>
        </p:nvSpPr>
        <p:spPr>
          <a:xfrm rot="2867867">
            <a:off x="874375" y="211273"/>
            <a:ext cx="390535" cy="1581900"/>
          </a:xfrm>
          <a:custGeom>
            <a:avLst/>
            <a:gdLst>
              <a:gd name="connsiteX0" fmla="*/ 995619 w 996357"/>
              <a:gd name="connsiteY0" fmla="*/ 830059 h 1994535"/>
              <a:gd name="connsiteX1" fmla="*/ 933985 w 996357"/>
              <a:gd name="connsiteY1" fmla="*/ 727681 h 1994535"/>
              <a:gd name="connsiteX2" fmla="*/ 797400 w 996357"/>
              <a:gd name="connsiteY2" fmla="*/ 724631 h 1994535"/>
              <a:gd name="connsiteX3" fmla="*/ 539496 w 996357"/>
              <a:gd name="connsiteY3" fmla="*/ 877014 h 1994535"/>
              <a:gd name="connsiteX4" fmla="*/ 539496 w 996357"/>
              <a:gd name="connsiteY4" fmla="*/ 0 h 1994535"/>
              <a:gd name="connsiteX5" fmla="*/ 467470 w 996357"/>
              <a:gd name="connsiteY5" fmla="*/ 0 h 1994535"/>
              <a:gd name="connsiteX6" fmla="*/ 467470 w 996357"/>
              <a:gd name="connsiteY6" fmla="*/ 880895 h 1994535"/>
              <a:gd name="connsiteX7" fmla="*/ 198958 w 996357"/>
              <a:gd name="connsiteY7" fmla="*/ 722246 h 1994535"/>
              <a:gd name="connsiteX8" fmla="*/ 62405 w 996357"/>
              <a:gd name="connsiteY8" fmla="*/ 725275 h 1994535"/>
              <a:gd name="connsiteX9" fmla="*/ 743 w 996357"/>
              <a:gd name="connsiteY9" fmla="*/ 827636 h 1994535"/>
              <a:gd name="connsiteX10" fmla="*/ 133126 w 996357"/>
              <a:gd name="connsiteY10" fmla="*/ 980646 h 1994535"/>
              <a:gd name="connsiteX11" fmla="*/ 417236 w 996357"/>
              <a:gd name="connsiteY11" fmla="*/ 980646 h 1994535"/>
              <a:gd name="connsiteX12" fmla="*/ 138592 w 996357"/>
              <a:gd name="connsiteY12" fmla="*/ 1270004 h 1994535"/>
              <a:gd name="connsiteX13" fmla="*/ 189526 w 996357"/>
              <a:gd name="connsiteY13" fmla="*/ 1322892 h 1994535"/>
              <a:gd name="connsiteX14" fmla="*/ 467470 w 996357"/>
              <a:gd name="connsiteY14" fmla="*/ 1034262 h 1994535"/>
              <a:gd name="connsiteX15" fmla="*/ 467470 w 996357"/>
              <a:gd name="connsiteY15" fmla="*/ 1994535 h 1994535"/>
              <a:gd name="connsiteX16" fmla="*/ 539496 w 996357"/>
              <a:gd name="connsiteY16" fmla="*/ 1994535 h 1994535"/>
              <a:gd name="connsiteX17" fmla="*/ 539496 w 996357"/>
              <a:gd name="connsiteY17" fmla="*/ 1036963 h 1994535"/>
              <a:gd name="connsiteX18" fmla="*/ 812838 w 996357"/>
              <a:gd name="connsiteY18" fmla="*/ 1320814 h 1994535"/>
              <a:gd name="connsiteX19" fmla="*/ 863772 w 996357"/>
              <a:gd name="connsiteY19" fmla="*/ 1267926 h 1994535"/>
              <a:gd name="connsiteX20" fmla="*/ 589426 w 996357"/>
              <a:gd name="connsiteY20" fmla="*/ 983032 h 1994535"/>
              <a:gd name="connsiteX21" fmla="*/ 863236 w 996357"/>
              <a:gd name="connsiteY21" fmla="*/ 983032 h 1994535"/>
              <a:gd name="connsiteX22" fmla="*/ 995619 w 996357"/>
              <a:gd name="connsiteY22" fmla="*/ 830059 h 1994535"/>
              <a:gd name="connsiteX23" fmla="*/ 133126 w 996357"/>
              <a:gd name="connsiteY23" fmla="*/ 905851 h 1994535"/>
              <a:gd name="connsiteX24" fmla="*/ 72717 w 996357"/>
              <a:gd name="connsiteY24" fmla="*/ 832743 h 1994535"/>
              <a:gd name="connsiteX25" fmla="*/ 97822 w 996357"/>
              <a:gd name="connsiteY25" fmla="*/ 790600 h 1994535"/>
              <a:gd name="connsiteX26" fmla="*/ 133118 w 996357"/>
              <a:gd name="connsiteY26" fmla="*/ 778858 h 1994535"/>
              <a:gd name="connsiteX27" fmla="*/ 163337 w 996357"/>
              <a:gd name="connsiteY27" fmla="*/ 787255 h 1994535"/>
              <a:gd name="connsiteX28" fmla="*/ 364061 w 996357"/>
              <a:gd name="connsiteY28" fmla="*/ 905851 h 1994535"/>
              <a:gd name="connsiteX29" fmla="*/ 133126 w 996357"/>
              <a:gd name="connsiteY29" fmla="*/ 905851 h 1994535"/>
              <a:gd name="connsiteX30" fmla="*/ 833021 w 996357"/>
              <a:gd name="connsiteY30" fmla="*/ 789641 h 1994535"/>
              <a:gd name="connsiteX31" fmla="*/ 898140 w 996357"/>
              <a:gd name="connsiteY31" fmla="*/ 792699 h 1994535"/>
              <a:gd name="connsiteX32" fmla="*/ 923625 w 996357"/>
              <a:gd name="connsiteY32" fmla="*/ 835037 h 1994535"/>
              <a:gd name="connsiteX33" fmla="*/ 863232 w 996357"/>
              <a:gd name="connsiteY33" fmla="*/ 908236 h 1994535"/>
              <a:gd name="connsiteX34" fmla="*/ 632297 w 996357"/>
              <a:gd name="connsiteY34" fmla="*/ 908236 h 1994535"/>
              <a:gd name="connsiteX35" fmla="*/ 833021 w 996357"/>
              <a:gd name="connsiteY35" fmla="*/ 789641 h 1994535"/>
              <a:gd name="connsiteX0" fmla="*/ 995619 w 996357"/>
              <a:gd name="connsiteY0" fmla="*/ 850210 h 2014686"/>
              <a:gd name="connsiteX1" fmla="*/ 933985 w 996357"/>
              <a:gd name="connsiteY1" fmla="*/ 747832 h 2014686"/>
              <a:gd name="connsiteX2" fmla="*/ 797400 w 996357"/>
              <a:gd name="connsiteY2" fmla="*/ 744782 h 2014686"/>
              <a:gd name="connsiteX3" fmla="*/ 539496 w 996357"/>
              <a:gd name="connsiteY3" fmla="*/ 897165 h 2014686"/>
              <a:gd name="connsiteX4" fmla="*/ 554017 w 996357"/>
              <a:gd name="connsiteY4" fmla="*/ 0 h 2014686"/>
              <a:gd name="connsiteX5" fmla="*/ 467470 w 996357"/>
              <a:gd name="connsiteY5" fmla="*/ 20151 h 2014686"/>
              <a:gd name="connsiteX6" fmla="*/ 467470 w 996357"/>
              <a:gd name="connsiteY6" fmla="*/ 901046 h 2014686"/>
              <a:gd name="connsiteX7" fmla="*/ 198958 w 996357"/>
              <a:gd name="connsiteY7" fmla="*/ 742397 h 2014686"/>
              <a:gd name="connsiteX8" fmla="*/ 62405 w 996357"/>
              <a:gd name="connsiteY8" fmla="*/ 745426 h 2014686"/>
              <a:gd name="connsiteX9" fmla="*/ 743 w 996357"/>
              <a:gd name="connsiteY9" fmla="*/ 847787 h 2014686"/>
              <a:gd name="connsiteX10" fmla="*/ 133126 w 996357"/>
              <a:gd name="connsiteY10" fmla="*/ 1000797 h 2014686"/>
              <a:gd name="connsiteX11" fmla="*/ 417236 w 996357"/>
              <a:gd name="connsiteY11" fmla="*/ 1000797 h 2014686"/>
              <a:gd name="connsiteX12" fmla="*/ 138592 w 996357"/>
              <a:gd name="connsiteY12" fmla="*/ 1290155 h 2014686"/>
              <a:gd name="connsiteX13" fmla="*/ 189526 w 996357"/>
              <a:gd name="connsiteY13" fmla="*/ 1343043 h 2014686"/>
              <a:gd name="connsiteX14" fmla="*/ 467470 w 996357"/>
              <a:gd name="connsiteY14" fmla="*/ 1054413 h 2014686"/>
              <a:gd name="connsiteX15" fmla="*/ 467470 w 996357"/>
              <a:gd name="connsiteY15" fmla="*/ 2014686 h 2014686"/>
              <a:gd name="connsiteX16" fmla="*/ 539496 w 996357"/>
              <a:gd name="connsiteY16" fmla="*/ 2014686 h 2014686"/>
              <a:gd name="connsiteX17" fmla="*/ 539496 w 996357"/>
              <a:gd name="connsiteY17" fmla="*/ 1057114 h 2014686"/>
              <a:gd name="connsiteX18" fmla="*/ 812838 w 996357"/>
              <a:gd name="connsiteY18" fmla="*/ 1340965 h 2014686"/>
              <a:gd name="connsiteX19" fmla="*/ 863772 w 996357"/>
              <a:gd name="connsiteY19" fmla="*/ 1288077 h 2014686"/>
              <a:gd name="connsiteX20" fmla="*/ 589426 w 996357"/>
              <a:gd name="connsiteY20" fmla="*/ 1003183 h 2014686"/>
              <a:gd name="connsiteX21" fmla="*/ 863236 w 996357"/>
              <a:gd name="connsiteY21" fmla="*/ 1003183 h 2014686"/>
              <a:gd name="connsiteX22" fmla="*/ 995619 w 996357"/>
              <a:gd name="connsiteY22" fmla="*/ 850210 h 2014686"/>
              <a:gd name="connsiteX23" fmla="*/ 133126 w 996357"/>
              <a:gd name="connsiteY23" fmla="*/ 926002 h 2014686"/>
              <a:gd name="connsiteX24" fmla="*/ 72717 w 996357"/>
              <a:gd name="connsiteY24" fmla="*/ 852894 h 2014686"/>
              <a:gd name="connsiteX25" fmla="*/ 97822 w 996357"/>
              <a:gd name="connsiteY25" fmla="*/ 810751 h 2014686"/>
              <a:gd name="connsiteX26" fmla="*/ 133118 w 996357"/>
              <a:gd name="connsiteY26" fmla="*/ 799009 h 2014686"/>
              <a:gd name="connsiteX27" fmla="*/ 163337 w 996357"/>
              <a:gd name="connsiteY27" fmla="*/ 807406 h 2014686"/>
              <a:gd name="connsiteX28" fmla="*/ 364061 w 996357"/>
              <a:gd name="connsiteY28" fmla="*/ 926002 h 2014686"/>
              <a:gd name="connsiteX29" fmla="*/ 133126 w 996357"/>
              <a:gd name="connsiteY29" fmla="*/ 926002 h 2014686"/>
              <a:gd name="connsiteX30" fmla="*/ 833021 w 996357"/>
              <a:gd name="connsiteY30" fmla="*/ 809792 h 2014686"/>
              <a:gd name="connsiteX31" fmla="*/ 898140 w 996357"/>
              <a:gd name="connsiteY31" fmla="*/ 812850 h 2014686"/>
              <a:gd name="connsiteX32" fmla="*/ 923625 w 996357"/>
              <a:gd name="connsiteY32" fmla="*/ 855188 h 2014686"/>
              <a:gd name="connsiteX33" fmla="*/ 863232 w 996357"/>
              <a:gd name="connsiteY33" fmla="*/ 928387 h 2014686"/>
              <a:gd name="connsiteX34" fmla="*/ 632297 w 996357"/>
              <a:gd name="connsiteY34" fmla="*/ 928387 h 2014686"/>
              <a:gd name="connsiteX35" fmla="*/ 833021 w 996357"/>
              <a:gd name="connsiteY35" fmla="*/ 809792 h 2014686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54017 w 996357"/>
              <a:gd name="connsiteY4" fmla="*/ 72578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15737 h 2080213"/>
              <a:gd name="connsiteX1" fmla="*/ 933985 w 996357"/>
              <a:gd name="connsiteY1" fmla="*/ 813359 h 2080213"/>
              <a:gd name="connsiteX2" fmla="*/ 797400 w 996357"/>
              <a:gd name="connsiteY2" fmla="*/ 810309 h 2080213"/>
              <a:gd name="connsiteX3" fmla="*/ 539496 w 996357"/>
              <a:gd name="connsiteY3" fmla="*/ 962692 h 2080213"/>
              <a:gd name="connsiteX4" fmla="*/ 547645 w 996357"/>
              <a:gd name="connsiteY4" fmla="*/ 70120 h 2080213"/>
              <a:gd name="connsiteX5" fmla="*/ 457533 w 996357"/>
              <a:gd name="connsiteY5" fmla="*/ 0 h 2080213"/>
              <a:gd name="connsiteX6" fmla="*/ 467470 w 996357"/>
              <a:gd name="connsiteY6" fmla="*/ 966573 h 2080213"/>
              <a:gd name="connsiteX7" fmla="*/ 198958 w 996357"/>
              <a:gd name="connsiteY7" fmla="*/ 807924 h 2080213"/>
              <a:gd name="connsiteX8" fmla="*/ 62405 w 996357"/>
              <a:gd name="connsiteY8" fmla="*/ 810953 h 2080213"/>
              <a:gd name="connsiteX9" fmla="*/ 743 w 996357"/>
              <a:gd name="connsiteY9" fmla="*/ 913314 h 2080213"/>
              <a:gd name="connsiteX10" fmla="*/ 133126 w 996357"/>
              <a:gd name="connsiteY10" fmla="*/ 1066324 h 2080213"/>
              <a:gd name="connsiteX11" fmla="*/ 417236 w 996357"/>
              <a:gd name="connsiteY11" fmla="*/ 1066324 h 2080213"/>
              <a:gd name="connsiteX12" fmla="*/ 138592 w 996357"/>
              <a:gd name="connsiteY12" fmla="*/ 1355682 h 2080213"/>
              <a:gd name="connsiteX13" fmla="*/ 189526 w 996357"/>
              <a:gd name="connsiteY13" fmla="*/ 1408570 h 2080213"/>
              <a:gd name="connsiteX14" fmla="*/ 467470 w 996357"/>
              <a:gd name="connsiteY14" fmla="*/ 1119940 h 2080213"/>
              <a:gd name="connsiteX15" fmla="*/ 467470 w 996357"/>
              <a:gd name="connsiteY15" fmla="*/ 2080213 h 2080213"/>
              <a:gd name="connsiteX16" fmla="*/ 539496 w 996357"/>
              <a:gd name="connsiteY16" fmla="*/ 2080213 h 2080213"/>
              <a:gd name="connsiteX17" fmla="*/ 539496 w 996357"/>
              <a:gd name="connsiteY17" fmla="*/ 1122641 h 2080213"/>
              <a:gd name="connsiteX18" fmla="*/ 812838 w 996357"/>
              <a:gd name="connsiteY18" fmla="*/ 1406492 h 2080213"/>
              <a:gd name="connsiteX19" fmla="*/ 863772 w 996357"/>
              <a:gd name="connsiteY19" fmla="*/ 1353604 h 2080213"/>
              <a:gd name="connsiteX20" fmla="*/ 589426 w 996357"/>
              <a:gd name="connsiteY20" fmla="*/ 1068710 h 2080213"/>
              <a:gd name="connsiteX21" fmla="*/ 863236 w 996357"/>
              <a:gd name="connsiteY21" fmla="*/ 1068710 h 2080213"/>
              <a:gd name="connsiteX22" fmla="*/ 995619 w 996357"/>
              <a:gd name="connsiteY22" fmla="*/ 915737 h 2080213"/>
              <a:gd name="connsiteX23" fmla="*/ 133126 w 996357"/>
              <a:gd name="connsiteY23" fmla="*/ 991529 h 2080213"/>
              <a:gd name="connsiteX24" fmla="*/ 72717 w 996357"/>
              <a:gd name="connsiteY24" fmla="*/ 918421 h 2080213"/>
              <a:gd name="connsiteX25" fmla="*/ 97822 w 996357"/>
              <a:gd name="connsiteY25" fmla="*/ 876278 h 2080213"/>
              <a:gd name="connsiteX26" fmla="*/ 133118 w 996357"/>
              <a:gd name="connsiteY26" fmla="*/ 864536 h 2080213"/>
              <a:gd name="connsiteX27" fmla="*/ 163337 w 996357"/>
              <a:gd name="connsiteY27" fmla="*/ 872933 h 2080213"/>
              <a:gd name="connsiteX28" fmla="*/ 364061 w 996357"/>
              <a:gd name="connsiteY28" fmla="*/ 991529 h 2080213"/>
              <a:gd name="connsiteX29" fmla="*/ 133126 w 996357"/>
              <a:gd name="connsiteY29" fmla="*/ 991529 h 2080213"/>
              <a:gd name="connsiteX30" fmla="*/ 833021 w 996357"/>
              <a:gd name="connsiteY30" fmla="*/ 875319 h 2080213"/>
              <a:gd name="connsiteX31" fmla="*/ 898140 w 996357"/>
              <a:gd name="connsiteY31" fmla="*/ 878377 h 2080213"/>
              <a:gd name="connsiteX32" fmla="*/ 923625 w 996357"/>
              <a:gd name="connsiteY32" fmla="*/ 920715 h 2080213"/>
              <a:gd name="connsiteX33" fmla="*/ 863232 w 996357"/>
              <a:gd name="connsiteY33" fmla="*/ 993914 h 2080213"/>
              <a:gd name="connsiteX34" fmla="*/ 632297 w 996357"/>
              <a:gd name="connsiteY34" fmla="*/ 993914 h 2080213"/>
              <a:gd name="connsiteX35" fmla="*/ 833021 w 996357"/>
              <a:gd name="connsiteY35" fmla="*/ 875319 h 2080213"/>
              <a:gd name="connsiteX0" fmla="*/ 995619 w 996357"/>
              <a:gd name="connsiteY0" fmla="*/ 925020 h 2089496"/>
              <a:gd name="connsiteX1" fmla="*/ 933985 w 996357"/>
              <a:gd name="connsiteY1" fmla="*/ 822642 h 2089496"/>
              <a:gd name="connsiteX2" fmla="*/ 797400 w 996357"/>
              <a:gd name="connsiteY2" fmla="*/ 819592 h 2089496"/>
              <a:gd name="connsiteX3" fmla="*/ 539496 w 996357"/>
              <a:gd name="connsiteY3" fmla="*/ 971975 h 2089496"/>
              <a:gd name="connsiteX4" fmla="*/ 547645 w 996357"/>
              <a:gd name="connsiteY4" fmla="*/ 79403 h 2089496"/>
              <a:gd name="connsiteX5" fmla="*/ 455397 w 996357"/>
              <a:gd name="connsiteY5" fmla="*/ 0 h 2089496"/>
              <a:gd name="connsiteX6" fmla="*/ 467470 w 996357"/>
              <a:gd name="connsiteY6" fmla="*/ 975856 h 2089496"/>
              <a:gd name="connsiteX7" fmla="*/ 198958 w 996357"/>
              <a:gd name="connsiteY7" fmla="*/ 817207 h 2089496"/>
              <a:gd name="connsiteX8" fmla="*/ 62405 w 996357"/>
              <a:gd name="connsiteY8" fmla="*/ 820236 h 2089496"/>
              <a:gd name="connsiteX9" fmla="*/ 743 w 996357"/>
              <a:gd name="connsiteY9" fmla="*/ 922597 h 2089496"/>
              <a:gd name="connsiteX10" fmla="*/ 133126 w 996357"/>
              <a:gd name="connsiteY10" fmla="*/ 1075607 h 2089496"/>
              <a:gd name="connsiteX11" fmla="*/ 417236 w 996357"/>
              <a:gd name="connsiteY11" fmla="*/ 1075607 h 2089496"/>
              <a:gd name="connsiteX12" fmla="*/ 138592 w 996357"/>
              <a:gd name="connsiteY12" fmla="*/ 1364965 h 2089496"/>
              <a:gd name="connsiteX13" fmla="*/ 189526 w 996357"/>
              <a:gd name="connsiteY13" fmla="*/ 1417853 h 2089496"/>
              <a:gd name="connsiteX14" fmla="*/ 467470 w 996357"/>
              <a:gd name="connsiteY14" fmla="*/ 1129223 h 2089496"/>
              <a:gd name="connsiteX15" fmla="*/ 467470 w 996357"/>
              <a:gd name="connsiteY15" fmla="*/ 2089496 h 2089496"/>
              <a:gd name="connsiteX16" fmla="*/ 539496 w 996357"/>
              <a:gd name="connsiteY16" fmla="*/ 2089496 h 2089496"/>
              <a:gd name="connsiteX17" fmla="*/ 539496 w 996357"/>
              <a:gd name="connsiteY17" fmla="*/ 1131924 h 2089496"/>
              <a:gd name="connsiteX18" fmla="*/ 812838 w 996357"/>
              <a:gd name="connsiteY18" fmla="*/ 1415775 h 2089496"/>
              <a:gd name="connsiteX19" fmla="*/ 863772 w 996357"/>
              <a:gd name="connsiteY19" fmla="*/ 1362887 h 2089496"/>
              <a:gd name="connsiteX20" fmla="*/ 589426 w 996357"/>
              <a:gd name="connsiteY20" fmla="*/ 1077993 h 2089496"/>
              <a:gd name="connsiteX21" fmla="*/ 863236 w 996357"/>
              <a:gd name="connsiteY21" fmla="*/ 1077993 h 2089496"/>
              <a:gd name="connsiteX22" fmla="*/ 995619 w 996357"/>
              <a:gd name="connsiteY22" fmla="*/ 925020 h 2089496"/>
              <a:gd name="connsiteX23" fmla="*/ 133126 w 996357"/>
              <a:gd name="connsiteY23" fmla="*/ 1000812 h 2089496"/>
              <a:gd name="connsiteX24" fmla="*/ 72717 w 996357"/>
              <a:gd name="connsiteY24" fmla="*/ 927704 h 2089496"/>
              <a:gd name="connsiteX25" fmla="*/ 97822 w 996357"/>
              <a:gd name="connsiteY25" fmla="*/ 885561 h 2089496"/>
              <a:gd name="connsiteX26" fmla="*/ 133118 w 996357"/>
              <a:gd name="connsiteY26" fmla="*/ 873819 h 2089496"/>
              <a:gd name="connsiteX27" fmla="*/ 163337 w 996357"/>
              <a:gd name="connsiteY27" fmla="*/ 882216 h 2089496"/>
              <a:gd name="connsiteX28" fmla="*/ 364061 w 996357"/>
              <a:gd name="connsiteY28" fmla="*/ 1000812 h 2089496"/>
              <a:gd name="connsiteX29" fmla="*/ 133126 w 996357"/>
              <a:gd name="connsiteY29" fmla="*/ 1000812 h 2089496"/>
              <a:gd name="connsiteX30" fmla="*/ 833021 w 996357"/>
              <a:gd name="connsiteY30" fmla="*/ 884602 h 2089496"/>
              <a:gd name="connsiteX31" fmla="*/ 898140 w 996357"/>
              <a:gd name="connsiteY31" fmla="*/ 887660 h 2089496"/>
              <a:gd name="connsiteX32" fmla="*/ 923625 w 996357"/>
              <a:gd name="connsiteY32" fmla="*/ 929998 h 2089496"/>
              <a:gd name="connsiteX33" fmla="*/ 863232 w 996357"/>
              <a:gd name="connsiteY33" fmla="*/ 1003197 h 2089496"/>
              <a:gd name="connsiteX34" fmla="*/ 632297 w 996357"/>
              <a:gd name="connsiteY34" fmla="*/ 1003197 h 2089496"/>
              <a:gd name="connsiteX35" fmla="*/ 833021 w 996357"/>
              <a:gd name="connsiteY35" fmla="*/ 884602 h 2089496"/>
              <a:gd name="connsiteX0" fmla="*/ 995619 w 996357"/>
              <a:gd name="connsiteY0" fmla="*/ 925020 h 2184135"/>
              <a:gd name="connsiteX1" fmla="*/ 933985 w 996357"/>
              <a:gd name="connsiteY1" fmla="*/ 822642 h 2184135"/>
              <a:gd name="connsiteX2" fmla="*/ 797400 w 996357"/>
              <a:gd name="connsiteY2" fmla="*/ 819592 h 2184135"/>
              <a:gd name="connsiteX3" fmla="*/ 539496 w 996357"/>
              <a:gd name="connsiteY3" fmla="*/ 971975 h 2184135"/>
              <a:gd name="connsiteX4" fmla="*/ 547645 w 996357"/>
              <a:gd name="connsiteY4" fmla="*/ 79403 h 2184135"/>
              <a:gd name="connsiteX5" fmla="*/ 455397 w 996357"/>
              <a:gd name="connsiteY5" fmla="*/ 0 h 2184135"/>
              <a:gd name="connsiteX6" fmla="*/ 467470 w 996357"/>
              <a:gd name="connsiteY6" fmla="*/ 975856 h 2184135"/>
              <a:gd name="connsiteX7" fmla="*/ 198958 w 996357"/>
              <a:gd name="connsiteY7" fmla="*/ 817207 h 2184135"/>
              <a:gd name="connsiteX8" fmla="*/ 62405 w 996357"/>
              <a:gd name="connsiteY8" fmla="*/ 820236 h 2184135"/>
              <a:gd name="connsiteX9" fmla="*/ 743 w 996357"/>
              <a:gd name="connsiteY9" fmla="*/ 922597 h 2184135"/>
              <a:gd name="connsiteX10" fmla="*/ 133126 w 996357"/>
              <a:gd name="connsiteY10" fmla="*/ 1075607 h 2184135"/>
              <a:gd name="connsiteX11" fmla="*/ 417236 w 996357"/>
              <a:gd name="connsiteY11" fmla="*/ 1075607 h 2184135"/>
              <a:gd name="connsiteX12" fmla="*/ 138592 w 996357"/>
              <a:gd name="connsiteY12" fmla="*/ 1364965 h 2184135"/>
              <a:gd name="connsiteX13" fmla="*/ 189526 w 996357"/>
              <a:gd name="connsiteY13" fmla="*/ 1417853 h 2184135"/>
              <a:gd name="connsiteX14" fmla="*/ 467470 w 996357"/>
              <a:gd name="connsiteY14" fmla="*/ 1129223 h 2184135"/>
              <a:gd name="connsiteX15" fmla="*/ 467348 w 996357"/>
              <a:gd name="connsiteY15" fmla="*/ 2184135 h 2184135"/>
              <a:gd name="connsiteX16" fmla="*/ 539496 w 996357"/>
              <a:gd name="connsiteY16" fmla="*/ 2089496 h 2184135"/>
              <a:gd name="connsiteX17" fmla="*/ 539496 w 996357"/>
              <a:gd name="connsiteY17" fmla="*/ 1131924 h 2184135"/>
              <a:gd name="connsiteX18" fmla="*/ 812838 w 996357"/>
              <a:gd name="connsiteY18" fmla="*/ 1415775 h 2184135"/>
              <a:gd name="connsiteX19" fmla="*/ 863772 w 996357"/>
              <a:gd name="connsiteY19" fmla="*/ 1362887 h 2184135"/>
              <a:gd name="connsiteX20" fmla="*/ 589426 w 996357"/>
              <a:gd name="connsiteY20" fmla="*/ 1077993 h 2184135"/>
              <a:gd name="connsiteX21" fmla="*/ 863236 w 996357"/>
              <a:gd name="connsiteY21" fmla="*/ 1077993 h 2184135"/>
              <a:gd name="connsiteX22" fmla="*/ 995619 w 996357"/>
              <a:gd name="connsiteY22" fmla="*/ 925020 h 2184135"/>
              <a:gd name="connsiteX23" fmla="*/ 133126 w 996357"/>
              <a:gd name="connsiteY23" fmla="*/ 1000812 h 2184135"/>
              <a:gd name="connsiteX24" fmla="*/ 72717 w 996357"/>
              <a:gd name="connsiteY24" fmla="*/ 927704 h 2184135"/>
              <a:gd name="connsiteX25" fmla="*/ 97822 w 996357"/>
              <a:gd name="connsiteY25" fmla="*/ 885561 h 2184135"/>
              <a:gd name="connsiteX26" fmla="*/ 133118 w 996357"/>
              <a:gd name="connsiteY26" fmla="*/ 873819 h 2184135"/>
              <a:gd name="connsiteX27" fmla="*/ 163337 w 996357"/>
              <a:gd name="connsiteY27" fmla="*/ 882216 h 2184135"/>
              <a:gd name="connsiteX28" fmla="*/ 364061 w 996357"/>
              <a:gd name="connsiteY28" fmla="*/ 1000812 h 2184135"/>
              <a:gd name="connsiteX29" fmla="*/ 133126 w 996357"/>
              <a:gd name="connsiteY29" fmla="*/ 1000812 h 2184135"/>
              <a:gd name="connsiteX30" fmla="*/ 833021 w 996357"/>
              <a:gd name="connsiteY30" fmla="*/ 884602 h 2184135"/>
              <a:gd name="connsiteX31" fmla="*/ 898140 w 996357"/>
              <a:gd name="connsiteY31" fmla="*/ 887660 h 2184135"/>
              <a:gd name="connsiteX32" fmla="*/ 923625 w 996357"/>
              <a:gd name="connsiteY32" fmla="*/ 929998 h 2184135"/>
              <a:gd name="connsiteX33" fmla="*/ 863232 w 996357"/>
              <a:gd name="connsiteY33" fmla="*/ 1003197 h 2184135"/>
              <a:gd name="connsiteX34" fmla="*/ 632297 w 996357"/>
              <a:gd name="connsiteY34" fmla="*/ 1003197 h 2184135"/>
              <a:gd name="connsiteX35" fmla="*/ 833021 w 996357"/>
              <a:gd name="connsiteY35" fmla="*/ 884602 h 2184135"/>
              <a:gd name="connsiteX0" fmla="*/ 995619 w 996357"/>
              <a:gd name="connsiteY0" fmla="*/ 1057632 h 2316747"/>
              <a:gd name="connsiteX1" fmla="*/ 933985 w 996357"/>
              <a:gd name="connsiteY1" fmla="*/ 955254 h 2316747"/>
              <a:gd name="connsiteX2" fmla="*/ 797400 w 996357"/>
              <a:gd name="connsiteY2" fmla="*/ 952204 h 2316747"/>
              <a:gd name="connsiteX3" fmla="*/ 539496 w 996357"/>
              <a:gd name="connsiteY3" fmla="*/ 1104587 h 2316747"/>
              <a:gd name="connsiteX4" fmla="*/ 558862 w 996357"/>
              <a:gd name="connsiteY4" fmla="*/ 0 h 2316747"/>
              <a:gd name="connsiteX5" fmla="*/ 455397 w 996357"/>
              <a:gd name="connsiteY5" fmla="*/ 132612 h 2316747"/>
              <a:gd name="connsiteX6" fmla="*/ 467470 w 996357"/>
              <a:gd name="connsiteY6" fmla="*/ 1108468 h 2316747"/>
              <a:gd name="connsiteX7" fmla="*/ 198958 w 996357"/>
              <a:gd name="connsiteY7" fmla="*/ 949819 h 2316747"/>
              <a:gd name="connsiteX8" fmla="*/ 62405 w 996357"/>
              <a:gd name="connsiteY8" fmla="*/ 952848 h 2316747"/>
              <a:gd name="connsiteX9" fmla="*/ 743 w 996357"/>
              <a:gd name="connsiteY9" fmla="*/ 1055209 h 2316747"/>
              <a:gd name="connsiteX10" fmla="*/ 133126 w 996357"/>
              <a:gd name="connsiteY10" fmla="*/ 1208219 h 2316747"/>
              <a:gd name="connsiteX11" fmla="*/ 417236 w 996357"/>
              <a:gd name="connsiteY11" fmla="*/ 1208219 h 2316747"/>
              <a:gd name="connsiteX12" fmla="*/ 138592 w 996357"/>
              <a:gd name="connsiteY12" fmla="*/ 1497577 h 2316747"/>
              <a:gd name="connsiteX13" fmla="*/ 189526 w 996357"/>
              <a:gd name="connsiteY13" fmla="*/ 1550465 h 2316747"/>
              <a:gd name="connsiteX14" fmla="*/ 467470 w 996357"/>
              <a:gd name="connsiteY14" fmla="*/ 1261835 h 2316747"/>
              <a:gd name="connsiteX15" fmla="*/ 467348 w 996357"/>
              <a:gd name="connsiteY15" fmla="*/ 2316747 h 2316747"/>
              <a:gd name="connsiteX16" fmla="*/ 539496 w 996357"/>
              <a:gd name="connsiteY16" fmla="*/ 2222108 h 2316747"/>
              <a:gd name="connsiteX17" fmla="*/ 539496 w 996357"/>
              <a:gd name="connsiteY17" fmla="*/ 1264536 h 2316747"/>
              <a:gd name="connsiteX18" fmla="*/ 812838 w 996357"/>
              <a:gd name="connsiteY18" fmla="*/ 1548387 h 2316747"/>
              <a:gd name="connsiteX19" fmla="*/ 863772 w 996357"/>
              <a:gd name="connsiteY19" fmla="*/ 1495499 h 2316747"/>
              <a:gd name="connsiteX20" fmla="*/ 589426 w 996357"/>
              <a:gd name="connsiteY20" fmla="*/ 1210605 h 2316747"/>
              <a:gd name="connsiteX21" fmla="*/ 863236 w 996357"/>
              <a:gd name="connsiteY21" fmla="*/ 1210605 h 2316747"/>
              <a:gd name="connsiteX22" fmla="*/ 995619 w 996357"/>
              <a:gd name="connsiteY22" fmla="*/ 1057632 h 2316747"/>
              <a:gd name="connsiteX23" fmla="*/ 133126 w 996357"/>
              <a:gd name="connsiteY23" fmla="*/ 1133424 h 2316747"/>
              <a:gd name="connsiteX24" fmla="*/ 72717 w 996357"/>
              <a:gd name="connsiteY24" fmla="*/ 1060316 h 2316747"/>
              <a:gd name="connsiteX25" fmla="*/ 97822 w 996357"/>
              <a:gd name="connsiteY25" fmla="*/ 1018173 h 2316747"/>
              <a:gd name="connsiteX26" fmla="*/ 133118 w 996357"/>
              <a:gd name="connsiteY26" fmla="*/ 1006431 h 2316747"/>
              <a:gd name="connsiteX27" fmla="*/ 163337 w 996357"/>
              <a:gd name="connsiteY27" fmla="*/ 1014828 h 2316747"/>
              <a:gd name="connsiteX28" fmla="*/ 364061 w 996357"/>
              <a:gd name="connsiteY28" fmla="*/ 1133424 h 2316747"/>
              <a:gd name="connsiteX29" fmla="*/ 133126 w 996357"/>
              <a:gd name="connsiteY29" fmla="*/ 1133424 h 2316747"/>
              <a:gd name="connsiteX30" fmla="*/ 833021 w 996357"/>
              <a:gd name="connsiteY30" fmla="*/ 1017214 h 2316747"/>
              <a:gd name="connsiteX31" fmla="*/ 898140 w 996357"/>
              <a:gd name="connsiteY31" fmla="*/ 1020272 h 2316747"/>
              <a:gd name="connsiteX32" fmla="*/ 923625 w 996357"/>
              <a:gd name="connsiteY32" fmla="*/ 1062610 h 2316747"/>
              <a:gd name="connsiteX33" fmla="*/ 863232 w 996357"/>
              <a:gd name="connsiteY33" fmla="*/ 1135809 h 2316747"/>
              <a:gd name="connsiteX34" fmla="*/ 632297 w 996357"/>
              <a:gd name="connsiteY34" fmla="*/ 1135809 h 2316747"/>
              <a:gd name="connsiteX35" fmla="*/ 833021 w 996357"/>
              <a:gd name="connsiteY35" fmla="*/ 1017214 h 2316747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7348 w 996357"/>
              <a:gd name="connsiteY15" fmla="*/ 2316747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9215 w 996357"/>
              <a:gd name="connsiteY15" fmla="*/ 2272150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404673"/>
              <a:gd name="connsiteX1" fmla="*/ 933985 w 996357"/>
              <a:gd name="connsiteY1" fmla="*/ 955254 h 2404673"/>
              <a:gd name="connsiteX2" fmla="*/ 797400 w 996357"/>
              <a:gd name="connsiteY2" fmla="*/ 952204 h 2404673"/>
              <a:gd name="connsiteX3" fmla="*/ 539496 w 996357"/>
              <a:gd name="connsiteY3" fmla="*/ 1104587 h 2404673"/>
              <a:gd name="connsiteX4" fmla="*/ 558862 w 996357"/>
              <a:gd name="connsiteY4" fmla="*/ 0 h 2404673"/>
              <a:gd name="connsiteX5" fmla="*/ 455397 w 996357"/>
              <a:gd name="connsiteY5" fmla="*/ 132612 h 2404673"/>
              <a:gd name="connsiteX6" fmla="*/ 467470 w 996357"/>
              <a:gd name="connsiteY6" fmla="*/ 1108468 h 2404673"/>
              <a:gd name="connsiteX7" fmla="*/ 198958 w 996357"/>
              <a:gd name="connsiteY7" fmla="*/ 949819 h 2404673"/>
              <a:gd name="connsiteX8" fmla="*/ 62405 w 996357"/>
              <a:gd name="connsiteY8" fmla="*/ 952848 h 2404673"/>
              <a:gd name="connsiteX9" fmla="*/ 743 w 996357"/>
              <a:gd name="connsiteY9" fmla="*/ 1055209 h 2404673"/>
              <a:gd name="connsiteX10" fmla="*/ 133126 w 996357"/>
              <a:gd name="connsiteY10" fmla="*/ 1208219 h 2404673"/>
              <a:gd name="connsiteX11" fmla="*/ 417236 w 996357"/>
              <a:gd name="connsiteY11" fmla="*/ 1208219 h 2404673"/>
              <a:gd name="connsiteX12" fmla="*/ 138592 w 996357"/>
              <a:gd name="connsiteY12" fmla="*/ 1497577 h 2404673"/>
              <a:gd name="connsiteX13" fmla="*/ 189526 w 996357"/>
              <a:gd name="connsiteY13" fmla="*/ 1550465 h 2404673"/>
              <a:gd name="connsiteX14" fmla="*/ 467470 w 996357"/>
              <a:gd name="connsiteY14" fmla="*/ 1261835 h 2404673"/>
              <a:gd name="connsiteX15" fmla="*/ 469215 w 996357"/>
              <a:gd name="connsiteY15" fmla="*/ 2272150 h 2404673"/>
              <a:gd name="connsiteX16" fmla="*/ 612074 w 996357"/>
              <a:gd name="connsiteY16" fmla="*/ 2404673 h 2404673"/>
              <a:gd name="connsiteX17" fmla="*/ 539496 w 996357"/>
              <a:gd name="connsiteY17" fmla="*/ 1264536 h 2404673"/>
              <a:gd name="connsiteX18" fmla="*/ 812838 w 996357"/>
              <a:gd name="connsiteY18" fmla="*/ 1548387 h 2404673"/>
              <a:gd name="connsiteX19" fmla="*/ 863772 w 996357"/>
              <a:gd name="connsiteY19" fmla="*/ 1495499 h 2404673"/>
              <a:gd name="connsiteX20" fmla="*/ 589426 w 996357"/>
              <a:gd name="connsiteY20" fmla="*/ 1210605 h 2404673"/>
              <a:gd name="connsiteX21" fmla="*/ 863236 w 996357"/>
              <a:gd name="connsiteY21" fmla="*/ 1210605 h 2404673"/>
              <a:gd name="connsiteX22" fmla="*/ 995619 w 996357"/>
              <a:gd name="connsiteY22" fmla="*/ 1057632 h 2404673"/>
              <a:gd name="connsiteX23" fmla="*/ 133126 w 996357"/>
              <a:gd name="connsiteY23" fmla="*/ 1133424 h 2404673"/>
              <a:gd name="connsiteX24" fmla="*/ 72717 w 996357"/>
              <a:gd name="connsiteY24" fmla="*/ 1060316 h 2404673"/>
              <a:gd name="connsiteX25" fmla="*/ 97822 w 996357"/>
              <a:gd name="connsiteY25" fmla="*/ 1018173 h 2404673"/>
              <a:gd name="connsiteX26" fmla="*/ 133118 w 996357"/>
              <a:gd name="connsiteY26" fmla="*/ 1006431 h 2404673"/>
              <a:gd name="connsiteX27" fmla="*/ 163337 w 996357"/>
              <a:gd name="connsiteY27" fmla="*/ 1014828 h 2404673"/>
              <a:gd name="connsiteX28" fmla="*/ 364061 w 996357"/>
              <a:gd name="connsiteY28" fmla="*/ 1133424 h 2404673"/>
              <a:gd name="connsiteX29" fmla="*/ 133126 w 996357"/>
              <a:gd name="connsiteY29" fmla="*/ 1133424 h 2404673"/>
              <a:gd name="connsiteX30" fmla="*/ 833021 w 996357"/>
              <a:gd name="connsiteY30" fmla="*/ 1017214 h 2404673"/>
              <a:gd name="connsiteX31" fmla="*/ 898140 w 996357"/>
              <a:gd name="connsiteY31" fmla="*/ 1020272 h 2404673"/>
              <a:gd name="connsiteX32" fmla="*/ 923625 w 996357"/>
              <a:gd name="connsiteY32" fmla="*/ 1062610 h 2404673"/>
              <a:gd name="connsiteX33" fmla="*/ 863232 w 996357"/>
              <a:gd name="connsiteY33" fmla="*/ 1135809 h 2404673"/>
              <a:gd name="connsiteX34" fmla="*/ 632297 w 996357"/>
              <a:gd name="connsiteY34" fmla="*/ 1135809 h 2404673"/>
              <a:gd name="connsiteX35" fmla="*/ 833021 w 996357"/>
              <a:gd name="connsiteY35" fmla="*/ 1017214 h 2404673"/>
              <a:gd name="connsiteX0" fmla="*/ 995619 w 996357"/>
              <a:gd name="connsiteY0" fmla="*/ 1044309 h 2391350"/>
              <a:gd name="connsiteX1" fmla="*/ 933985 w 996357"/>
              <a:gd name="connsiteY1" fmla="*/ 941931 h 2391350"/>
              <a:gd name="connsiteX2" fmla="*/ 797400 w 996357"/>
              <a:gd name="connsiteY2" fmla="*/ 938881 h 2391350"/>
              <a:gd name="connsiteX3" fmla="*/ 539496 w 996357"/>
              <a:gd name="connsiteY3" fmla="*/ 1091264 h 2391350"/>
              <a:gd name="connsiteX4" fmla="*/ 562210 w 996357"/>
              <a:gd name="connsiteY4" fmla="*/ 0 h 2391350"/>
              <a:gd name="connsiteX5" fmla="*/ 455397 w 996357"/>
              <a:gd name="connsiteY5" fmla="*/ 119289 h 2391350"/>
              <a:gd name="connsiteX6" fmla="*/ 467470 w 996357"/>
              <a:gd name="connsiteY6" fmla="*/ 1095145 h 2391350"/>
              <a:gd name="connsiteX7" fmla="*/ 198958 w 996357"/>
              <a:gd name="connsiteY7" fmla="*/ 936496 h 2391350"/>
              <a:gd name="connsiteX8" fmla="*/ 62405 w 996357"/>
              <a:gd name="connsiteY8" fmla="*/ 939525 h 2391350"/>
              <a:gd name="connsiteX9" fmla="*/ 743 w 996357"/>
              <a:gd name="connsiteY9" fmla="*/ 1041886 h 2391350"/>
              <a:gd name="connsiteX10" fmla="*/ 133126 w 996357"/>
              <a:gd name="connsiteY10" fmla="*/ 1194896 h 2391350"/>
              <a:gd name="connsiteX11" fmla="*/ 417236 w 996357"/>
              <a:gd name="connsiteY11" fmla="*/ 1194896 h 2391350"/>
              <a:gd name="connsiteX12" fmla="*/ 138592 w 996357"/>
              <a:gd name="connsiteY12" fmla="*/ 1484254 h 2391350"/>
              <a:gd name="connsiteX13" fmla="*/ 189526 w 996357"/>
              <a:gd name="connsiteY13" fmla="*/ 1537142 h 2391350"/>
              <a:gd name="connsiteX14" fmla="*/ 467470 w 996357"/>
              <a:gd name="connsiteY14" fmla="*/ 1248512 h 2391350"/>
              <a:gd name="connsiteX15" fmla="*/ 469215 w 996357"/>
              <a:gd name="connsiteY15" fmla="*/ 2258827 h 2391350"/>
              <a:gd name="connsiteX16" fmla="*/ 612074 w 996357"/>
              <a:gd name="connsiteY16" fmla="*/ 2391350 h 2391350"/>
              <a:gd name="connsiteX17" fmla="*/ 539496 w 996357"/>
              <a:gd name="connsiteY17" fmla="*/ 1251213 h 2391350"/>
              <a:gd name="connsiteX18" fmla="*/ 812838 w 996357"/>
              <a:gd name="connsiteY18" fmla="*/ 1535064 h 2391350"/>
              <a:gd name="connsiteX19" fmla="*/ 863772 w 996357"/>
              <a:gd name="connsiteY19" fmla="*/ 1482176 h 2391350"/>
              <a:gd name="connsiteX20" fmla="*/ 589426 w 996357"/>
              <a:gd name="connsiteY20" fmla="*/ 1197282 h 2391350"/>
              <a:gd name="connsiteX21" fmla="*/ 863236 w 996357"/>
              <a:gd name="connsiteY21" fmla="*/ 1197282 h 2391350"/>
              <a:gd name="connsiteX22" fmla="*/ 995619 w 996357"/>
              <a:gd name="connsiteY22" fmla="*/ 1044309 h 2391350"/>
              <a:gd name="connsiteX23" fmla="*/ 133126 w 996357"/>
              <a:gd name="connsiteY23" fmla="*/ 1120101 h 2391350"/>
              <a:gd name="connsiteX24" fmla="*/ 72717 w 996357"/>
              <a:gd name="connsiteY24" fmla="*/ 1046993 h 2391350"/>
              <a:gd name="connsiteX25" fmla="*/ 97822 w 996357"/>
              <a:gd name="connsiteY25" fmla="*/ 1004850 h 2391350"/>
              <a:gd name="connsiteX26" fmla="*/ 133118 w 996357"/>
              <a:gd name="connsiteY26" fmla="*/ 993108 h 2391350"/>
              <a:gd name="connsiteX27" fmla="*/ 163337 w 996357"/>
              <a:gd name="connsiteY27" fmla="*/ 1001505 h 2391350"/>
              <a:gd name="connsiteX28" fmla="*/ 364061 w 996357"/>
              <a:gd name="connsiteY28" fmla="*/ 1120101 h 2391350"/>
              <a:gd name="connsiteX29" fmla="*/ 133126 w 996357"/>
              <a:gd name="connsiteY29" fmla="*/ 1120101 h 2391350"/>
              <a:gd name="connsiteX30" fmla="*/ 833021 w 996357"/>
              <a:gd name="connsiteY30" fmla="*/ 1003891 h 2391350"/>
              <a:gd name="connsiteX31" fmla="*/ 898140 w 996357"/>
              <a:gd name="connsiteY31" fmla="*/ 1006949 h 2391350"/>
              <a:gd name="connsiteX32" fmla="*/ 923625 w 996357"/>
              <a:gd name="connsiteY32" fmla="*/ 1049287 h 2391350"/>
              <a:gd name="connsiteX33" fmla="*/ 863232 w 996357"/>
              <a:gd name="connsiteY33" fmla="*/ 1122486 h 2391350"/>
              <a:gd name="connsiteX34" fmla="*/ 632297 w 996357"/>
              <a:gd name="connsiteY34" fmla="*/ 1122486 h 2391350"/>
              <a:gd name="connsiteX35" fmla="*/ 833021 w 996357"/>
              <a:gd name="connsiteY35" fmla="*/ 1003891 h 23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6357" h="2391350">
                <a:moveTo>
                  <a:pt x="995619" y="1044309"/>
                </a:moveTo>
                <a:cubicBezTo>
                  <a:pt x="991418" y="1002345"/>
                  <a:pt x="968437" y="964295"/>
                  <a:pt x="933985" y="941931"/>
                </a:cubicBezTo>
                <a:cubicBezTo>
                  <a:pt x="891790" y="914540"/>
                  <a:pt x="840368" y="913492"/>
                  <a:pt x="797400" y="938881"/>
                </a:cubicBezTo>
                <a:lnTo>
                  <a:pt x="539496" y="1091264"/>
                </a:lnTo>
                <a:cubicBezTo>
                  <a:pt x="542212" y="793740"/>
                  <a:pt x="559494" y="297524"/>
                  <a:pt x="562210" y="0"/>
                </a:cubicBezTo>
                <a:lnTo>
                  <a:pt x="455397" y="119289"/>
                </a:lnTo>
                <a:cubicBezTo>
                  <a:pt x="457556" y="443830"/>
                  <a:pt x="465311" y="770604"/>
                  <a:pt x="467470" y="1095145"/>
                </a:cubicBezTo>
                <a:lnTo>
                  <a:pt x="198958" y="936496"/>
                </a:lnTo>
                <a:cubicBezTo>
                  <a:pt x="155994" y="911111"/>
                  <a:pt x="104592" y="912154"/>
                  <a:pt x="62405" y="939525"/>
                </a:cubicBezTo>
                <a:cubicBezTo>
                  <a:pt x="27948" y="961881"/>
                  <a:pt x="4956" y="999922"/>
                  <a:pt x="743" y="1041886"/>
                </a:cubicBezTo>
                <a:cubicBezTo>
                  <a:pt x="-7572" y="1124705"/>
                  <a:pt x="55030" y="1194896"/>
                  <a:pt x="133126" y="1194896"/>
                </a:cubicBezTo>
                <a:lnTo>
                  <a:pt x="417236" y="1194896"/>
                </a:lnTo>
                <a:lnTo>
                  <a:pt x="138592" y="1484254"/>
                </a:lnTo>
                <a:lnTo>
                  <a:pt x="189526" y="1537142"/>
                </a:lnTo>
                <a:lnTo>
                  <a:pt x="467470" y="1248512"/>
                </a:lnTo>
                <a:cubicBezTo>
                  <a:pt x="467429" y="1600149"/>
                  <a:pt x="469256" y="1907190"/>
                  <a:pt x="469215" y="2258827"/>
                </a:cubicBezTo>
                <a:lnTo>
                  <a:pt x="612074" y="2391350"/>
                </a:lnTo>
                <a:lnTo>
                  <a:pt x="539496" y="1251213"/>
                </a:lnTo>
                <a:lnTo>
                  <a:pt x="812838" y="1535064"/>
                </a:lnTo>
                <a:lnTo>
                  <a:pt x="863772" y="1482176"/>
                </a:lnTo>
                <a:lnTo>
                  <a:pt x="589426" y="1197282"/>
                </a:lnTo>
                <a:lnTo>
                  <a:pt x="863236" y="1197282"/>
                </a:lnTo>
                <a:cubicBezTo>
                  <a:pt x="941312" y="1197282"/>
                  <a:pt x="1003910" y="1127111"/>
                  <a:pt x="995619" y="1044309"/>
                </a:cubicBezTo>
                <a:close/>
                <a:moveTo>
                  <a:pt x="133126" y="1120101"/>
                </a:moveTo>
                <a:cubicBezTo>
                  <a:pt x="96381" y="1120101"/>
                  <a:pt x="67107" y="1086244"/>
                  <a:pt x="72717" y="1046993"/>
                </a:cubicBezTo>
                <a:cubicBezTo>
                  <a:pt x="75137" y="1030061"/>
                  <a:pt x="84317" y="1014669"/>
                  <a:pt x="97822" y="1004850"/>
                </a:cubicBezTo>
                <a:cubicBezTo>
                  <a:pt x="108585" y="997022"/>
                  <a:pt x="120850" y="993108"/>
                  <a:pt x="133118" y="993108"/>
                </a:cubicBezTo>
                <a:cubicBezTo>
                  <a:pt x="143486" y="993108"/>
                  <a:pt x="153862" y="995904"/>
                  <a:pt x="163337" y="1001505"/>
                </a:cubicBezTo>
                <a:lnTo>
                  <a:pt x="364061" y="1120101"/>
                </a:lnTo>
                <a:lnTo>
                  <a:pt x="133126" y="1120101"/>
                </a:lnTo>
                <a:close/>
                <a:moveTo>
                  <a:pt x="833021" y="1003891"/>
                </a:moveTo>
                <a:cubicBezTo>
                  <a:pt x="853568" y="991745"/>
                  <a:pt x="878341" y="992788"/>
                  <a:pt x="898140" y="1006949"/>
                </a:cubicBezTo>
                <a:cubicBezTo>
                  <a:pt x="911829" y="1016739"/>
                  <a:pt x="921164" y="1032217"/>
                  <a:pt x="923625" y="1049287"/>
                </a:cubicBezTo>
                <a:cubicBezTo>
                  <a:pt x="929295" y="1088575"/>
                  <a:pt x="900005" y="1122486"/>
                  <a:pt x="863232" y="1122486"/>
                </a:cubicBezTo>
                <a:lnTo>
                  <a:pt x="632297" y="1122486"/>
                </a:lnTo>
                <a:lnTo>
                  <a:pt x="833021" y="10038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989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0AB18E-A44D-47A0-B229-95844749D1AD}"/>
              </a:ext>
            </a:extLst>
          </p:cNvPr>
          <p:cNvSpPr/>
          <p:nvPr/>
        </p:nvSpPr>
        <p:spPr>
          <a:xfrm>
            <a:off x="7378216" y="813556"/>
            <a:ext cx="3274498" cy="4671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65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FFE3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FFE3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4092D49-B414-49DA-9C49-E6F650CE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28056" l="1406" r="99531">
                        <a14:foregroundMark x1="13073" y1="3889" x2="21406" y2="5185"/>
                        <a14:foregroundMark x1="22813" y1="5741" x2="58490" y2="7963"/>
                        <a14:foregroundMark x1="66094" y1="6852" x2="80573" y2="9722"/>
                        <a14:foregroundMark x1="75104" y1="24722" x2="82083" y2="14074"/>
                        <a14:foregroundMark x1="77500" y1="24537" x2="84688" y2="16019"/>
                        <a14:foregroundMark x1="90052" y1="3889" x2="95313" y2="6667"/>
                        <a14:foregroundMark x1="95885" y1="10833" x2="97083" y2="10833"/>
                        <a14:foregroundMark x1="72240" y1="20185" x2="74479" y2="22130"/>
                        <a14:foregroundMark x1="5729" y1="7500" x2="12135" y2="3519"/>
                        <a14:foregroundMark x1="1458" y1="14815" x2="1458" y2="14815"/>
                        <a14:foregroundMark x1="13333" y1="9815" x2="13333" y2="9815"/>
                        <a14:foregroundMark x1="4635" y1="12407" x2="4635" y2="12407"/>
                        <a14:foregroundMark x1="55260" y1="12500" x2="55260" y2="12500"/>
                        <a14:foregroundMark x1="46615" y1="14815" x2="46615" y2="14815"/>
                        <a14:foregroundMark x1="12396" y1="9259" x2="9323" y2="8981"/>
                        <a14:foregroundMark x1="50729" y1="14074" x2="50729" y2="14074"/>
                        <a14:foregroundMark x1="54531" y1="12500" x2="54531" y2="12500"/>
                        <a14:foregroundMark x1="89688" y1="15000" x2="91875" y2="13148"/>
                        <a14:foregroundMark x1="99531" y1="6574" x2="99531" y2="6574"/>
                        <a14:foregroundMark x1="57656" y1="13148" x2="69896" y2="17870"/>
                        <a14:foregroundMark x1="64740" y1="17222" x2="65625" y2="1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15"/>
          <a:stretch/>
        </p:blipFill>
        <p:spPr>
          <a:xfrm>
            <a:off x="534496" y="506279"/>
            <a:ext cx="5476777" cy="11905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BF2D73-EC3B-46B9-9CF0-1E3C944C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28056" l="1406" r="99531">
                        <a14:foregroundMark x1="13073" y1="3889" x2="21406" y2="5185"/>
                        <a14:foregroundMark x1="22813" y1="5741" x2="58490" y2="7963"/>
                        <a14:foregroundMark x1="66094" y1="6852" x2="80573" y2="9722"/>
                        <a14:foregroundMark x1="75104" y1="24722" x2="82083" y2="14074"/>
                        <a14:foregroundMark x1="77500" y1="24537" x2="84688" y2="16019"/>
                        <a14:foregroundMark x1="90052" y1="3889" x2="95313" y2="6667"/>
                        <a14:foregroundMark x1="95885" y1="10833" x2="97083" y2="10833"/>
                        <a14:foregroundMark x1="72240" y1="20185" x2="74479" y2="22130"/>
                        <a14:foregroundMark x1="5729" y1="7500" x2="12135" y2="3519"/>
                        <a14:foregroundMark x1="1458" y1="14815" x2="1458" y2="14815"/>
                        <a14:foregroundMark x1="13333" y1="9815" x2="13333" y2="9815"/>
                        <a14:foregroundMark x1="4635" y1="12407" x2="4635" y2="12407"/>
                        <a14:foregroundMark x1="55260" y1="12500" x2="55260" y2="12500"/>
                        <a14:foregroundMark x1="46615" y1="14815" x2="46615" y2="14815"/>
                        <a14:foregroundMark x1="12396" y1="9259" x2="9323" y2="8981"/>
                        <a14:foregroundMark x1="50729" y1="14074" x2="50729" y2="14074"/>
                        <a14:foregroundMark x1="54531" y1="12500" x2="54531" y2="12500"/>
                        <a14:foregroundMark x1="89688" y1="15000" x2="91875" y2="13148"/>
                        <a14:foregroundMark x1="99531" y1="6574" x2="99531" y2="6574"/>
                        <a14:foregroundMark x1="57656" y1="13148" x2="69896" y2="17870"/>
                        <a14:foregroundMark x1="64740" y1="17222" x2="65625" y2="1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15"/>
          <a:stretch/>
        </p:blipFill>
        <p:spPr>
          <a:xfrm>
            <a:off x="6217382" y="506279"/>
            <a:ext cx="5476777" cy="11085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4B4DBB-C5CE-4A8C-A980-01A6CD32F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2" y="5854234"/>
            <a:ext cx="229268" cy="37681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92DE32-F8E8-4CB7-A8A9-278D52D2C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42" y="5854234"/>
            <a:ext cx="229268" cy="376817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AE946AC-7A5D-4E87-9F6C-2C81B2F5298D}"/>
              </a:ext>
            </a:extLst>
          </p:cNvPr>
          <p:cNvGrpSpPr/>
          <p:nvPr/>
        </p:nvGrpSpPr>
        <p:grpSpPr>
          <a:xfrm>
            <a:off x="753149" y="1696850"/>
            <a:ext cx="4656907" cy="3905111"/>
            <a:chOff x="738159" y="3534962"/>
            <a:chExt cx="4656907" cy="200740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C3CD70F-E726-4DDD-910F-CF0C20A8D040}"/>
                </a:ext>
              </a:extLst>
            </p:cNvPr>
            <p:cNvSpPr/>
            <p:nvPr/>
          </p:nvSpPr>
          <p:spPr>
            <a:xfrm>
              <a:off x="838442" y="3534962"/>
              <a:ext cx="4556624" cy="1967472"/>
            </a:xfrm>
            <a:prstGeom prst="roundRect">
              <a:avLst>
                <a:gd name="adj" fmla="val 8405"/>
              </a:avLst>
            </a:prstGeom>
            <a:solidFill>
              <a:srgbClr val="F1B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B79AA31-61E2-4DDF-BB05-8FAE608A6910}"/>
                </a:ext>
              </a:extLst>
            </p:cNvPr>
            <p:cNvSpPr/>
            <p:nvPr/>
          </p:nvSpPr>
          <p:spPr>
            <a:xfrm>
              <a:off x="738159" y="3574892"/>
              <a:ext cx="4556624" cy="1967472"/>
            </a:xfrm>
            <a:prstGeom prst="roundRect">
              <a:avLst>
                <a:gd name="adj" fmla="val 8913"/>
              </a:avLst>
            </a:prstGeom>
            <a:solidFill>
              <a:srgbClr val="FFE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Index (</a:t>
              </a:r>
              <a:r>
                <a:rPr lang="en-US" sz="3000" dirty="0" err="1">
                  <a:solidFill>
                    <a:schemeClr val="tx1"/>
                  </a:solidFill>
                </a:rPr>
                <a:t>trang</a:t>
              </a:r>
              <a:r>
                <a:rPr lang="en-US" sz="3000" dirty="0">
                  <a:solidFill>
                    <a:schemeClr val="tx1"/>
                  </a:solidFill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</a:rPr>
                <a:t>chủ</a:t>
              </a:r>
              <a:r>
                <a:rPr lang="en-US" sz="30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About</a:t>
              </a:r>
            </a:p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Event (</a:t>
              </a:r>
              <a:r>
                <a:rPr lang="en-US" sz="3000" dirty="0" err="1">
                  <a:solidFill>
                    <a:schemeClr val="tx1"/>
                  </a:solidFill>
                </a:rPr>
                <a:t>hoạt</a:t>
              </a:r>
              <a:r>
                <a:rPr lang="en-US" sz="3000" dirty="0">
                  <a:solidFill>
                    <a:schemeClr val="tx1"/>
                  </a:solidFill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</a:rPr>
                <a:t>động</a:t>
              </a:r>
              <a:r>
                <a:rPr lang="en-US" sz="30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Blog</a:t>
              </a:r>
            </a:p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Contact (</a:t>
              </a:r>
              <a:r>
                <a:rPr lang="en-US" sz="3000" dirty="0" err="1">
                  <a:solidFill>
                    <a:schemeClr val="tx1"/>
                  </a:solidFill>
                </a:rPr>
                <a:t>liên</a:t>
              </a:r>
              <a:r>
                <a:rPr lang="en-US" sz="3000" dirty="0">
                  <a:solidFill>
                    <a:schemeClr val="tx1"/>
                  </a:solidFill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</a:rPr>
                <a:t>hệ</a:t>
              </a:r>
              <a:r>
                <a:rPr lang="en-US" sz="30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FF1E1F1-198D-46F7-9D27-312F5F4C418F}"/>
              </a:ext>
            </a:extLst>
          </p:cNvPr>
          <p:cNvSpPr/>
          <p:nvPr/>
        </p:nvSpPr>
        <p:spPr>
          <a:xfrm>
            <a:off x="1169525" y="1445409"/>
            <a:ext cx="2820490" cy="522118"/>
          </a:xfrm>
          <a:prstGeom prst="roundRect">
            <a:avLst/>
          </a:prstGeom>
          <a:solidFill>
            <a:srgbClr val="FEDC00"/>
          </a:solidFill>
          <a:ln>
            <a:solidFill>
              <a:srgbClr val="A4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Lobster" panose="00000500000000000000" pitchFamily="2" charset="-93"/>
              </a:rPr>
              <a:t>Webstie</a:t>
            </a:r>
            <a:r>
              <a:rPr lang="en-US" sz="2400" dirty="0">
                <a:solidFill>
                  <a:schemeClr val="tx1"/>
                </a:solidFill>
                <a:latin typeface="Lobster" panose="00000500000000000000" pitchFamily="2" charset="-93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obster" panose="00000500000000000000" pitchFamily="2" charset="-93"/>
              </a:rPr>
              <a:t>hoàn</a:t>
            </a:r>
            <a:r>
              <a:rPr lang="en-US" sz="2400" dirty="0">
                <a:solidFill>
                  <a:schemeClr val="tx1"/>
                </a:solidFill>
                <a:latin typeface="Lobster" panose="00000500000000000000" pitchFamily="2" charset="-93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Lobster" panose="00000500000000000000" pitchFamily="2" charset="-93"/>
              </a:rPr>
              <a:t>chỉnh</a:t>
            </a:r>
            <a:endParaRPr lang="vi-VN" sz="2400" dirty="0">
              <a:solidFill>
                <a:schemeClr val="tx1"/>
              </a:solidFill>
              <a:latin typeface="Lobster" panose="00000500000000000000" pitchFamily="2" charset="-93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4AD7A5F-6DA9-4D9C-894A-22F0288AB4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55"/>
          <a:stretch/>
        </p:blipFill>
        <p:spPr>
          <a:xfrm>
            <a:off x="4565181" y="4890417"/>
            <a:ext cx="703720" cy="6984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6F5169-5724-4A15-8875-513FDDEB0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193"/>
          <a:stretch/>
        </p:blipFill>
        <p:spPr>
          <a:xfrm flipH="1">
            <a:off x="6212302" y="4759023"/>
            <a:ext cx="1215684" cy="1746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10DD94B-A3A3-4763-AEAC-6576880A3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193"/>
          <a:stretch/>
        </p:blipFill>
        <p:spPr>
          <a:xfrm>
            <a:off x="10581975" y="1077989"/>
            <a:ext cx="1092656" cy="17466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BD7D32-48F3-43D1-9486-1988DED8038C}"/>
              </a:ext>
            </a:extLst>
          </p:cNvPr>
          <p:cNvSpPr/>
          <p:nvPr/>
        </p:nvSpPr>
        <p:spPr>
          <a:xfrm>
            <a:off x="6982148" y="1958970"/>
            <a:ext cx="3665609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8AD13B7-7D2E-4A37-A5C6-66D4CED4EA3B}"/>
              </a:ext>
            </a:extLst>
          </p:cNvPr>
          <p:cNvSpPr/>
          <p:nvPr/>
        </p:nvSpPr>
        <p:spPr>
          <a:xfrm>
            <a:off x="7362428" y="5646333"/>
            <a:ext cx="3665609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  <a:endParaRPr lang="vi-VN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A003F87-45D2-4C3B-B5F1-06D0C6C88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55"/>
          <a:stretch/>
        </p:blipFill>
        <p:spPr>
          <a:xfrm>
            <a:off x="6714433" y="2179886"/>
            <a:ext cx="3289790" cy="326513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BF03A1F-51E0-4305-9593-66A65A786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080" y="2989590"/>
            <a:ext cx="899354" cy="14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1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93EDDB5-2F86-95E9-D894-502C5E1364B4}"/>
              </a:ext>
            </a:extLst>
          </p:cNvPr>
          <p:cNvSpPr/>
          <p:nvPr/>
        </p:nvSpPr>
        <p:spPr>
          <a:xfrm>
            <a:off x="679234" y="1987254"/>
            <a:ext cx="4765389" cy="38343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76" name="Picture 675">
            <a:extLst>
              <a:ext uri="{FF2B5EF4-FFF2-40B4-BE49-F238E27FC236}">
                <a16:creationId xmlns:a16="http://schemas.microsoft.com/office/drawing/2014/main" id="{072FF424-602E-1AD6-E4EA-601E1C0B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01" y="2203878"/>
            <a:ext cx="4463672" cy="2746592"/>
          </a:xfrm>
          <a:prstGeom prst="rect">
            <a:avLst/>
          </a:prstGeom>
        </p:spPr>
      </p:pic>
      <p:grpSp>
        <p:nvGrpSpPr>
          <p:cNvPr id="679" name="Group 678">
            <a:extLst>
              <a:ext uri="{FF2B5EF4-FFF2-40B4-BE49-F238E27FC236}">
                <a16:creationId xmlns:a16="http://schemas.microsoft.com/office/drawing/2014/main" id="{637B4560-F1BB-8679-76D9-661B53229592}"/>
              </a:ext>
            </a:extLst>
          </p:cNvPr>
          <p:cNvGrpSpPr/>
          <p:nvPr/>
        </p:nvGrpSpPr>
        <p:grpSpPr>
          <a:xfrm>
            <a:off x="863225" y="446491"/>
            <a:ext cx="4493513" cy="1294139"/>
            <a:chOff x="6604604" y="1344244"/>
            <a:chExt cx="5285702" cy="178533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FA1880-8D95-8779-057E-DC09D3A84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604" y="1827906"/>
              <a:ext cx="1301674" cy="1301674"/>
            </a:xfrm>
            <a:prstGeom prst="rect">
              <a:avLst/>
            </a:prstGeom>
          </p:spPr>
        </p:pic>
        <p:pic>
          <p:nvPicPr>
            <p:cNvPr id="672" name="Graphic 671">
              <a:extLst>
                <a:ext uri="{FF2B5EF4-FFF2-40B4-BE49-F238E27FC236}">
                  <a16:creationId xmlns:a16="http://schemas.microsoft.com/office/drawing/2014/main" id="{59EF0B8F-B55E-21FC-8BE2-CD0D1CF3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2410" y="1357695"/>
              <a:ext cx="1301674" cy="1301674"/>
            </a:xfrm>
            <a:prstGeom prst="rect">
              <a:avLst/>
            </a:prstGeom>
          </p:spPr>
        </p:pic>
        <p:pic>
          <p:nvPicPr>
            <p:cNvPr id="673" name="Graphic 672">
              <a:extLst>
                <a:ext uri="{FF2B5EF4-FFF2-40B4-BE49-F238E27FC236}">
                  <a16:creationId xmlns:a16="http://schemas.microsoft.com/office/drawing/2014/main" id="{9BF7F66D-6D3D-BD4C-5473-9439A0DF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25069" y="1817738"/>
              <a:ext cx="1301674" cy="1301674"/>
            </a:xfrm>
            <a:prstGeom prst="rect">
              <a:avLst/>
            </a:prstGeom>
          </p:spPr>
        </p:pic>
        <p:pic>
          <p:nvPicPr>
            <p:cNvPr id="678" name="Graphic 677">
              <a:extLst>
                <a:ext uri="{FF2B5EF4-FFF2-40B4-BE49-F238E27FC236}">
                  <a16:creationId xmlns:a16="http://schemas.microsoft.com/office/drawing/2014/main" id="{729EC8A9-9CD4-B29A-323F-6D600C03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88632" y="1344244"/>
              <a:ext cx="1301674" cy="1301674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BC84B560-FADA-4078-C9D1-1485B64B325B}"/>
              </a:ext>
            </a:extLst>
          </p:cNvPr>
          <p:cNvGrpSpPr/>
          <p:nvPr/>
        </p:nvGrpSpPr>
        <p:grpSpPr>
          <a:xfrm>
            <a:off x="1662902" y="5240168"/>
            <a:ext cx="2787566" cy="350899"/>
            <a:chOff x="789113" y="5281669"/>
            <a:chExt cx="4557285" cy="735607"/>
          </a:xfrm>
        </p:grpSpPr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C70ED5A8-30B5-F28E-694A-F1E06E8A935B}"/>
                </a:ext>
              </a:extLst>
            </p:cNvPr>
            <p:cNvGrpSpPr/>
            <p:nvPr/>
          </p:nvGrpSpPr>
          <p:grpSpPr>
            <a:xfrm>
              <a:off x="789113" y="5281669"/>
              <a:ext cx="4557285" cy="735607"/>
              <a:chOff x="938599" y="652864"/>
              <a:chExt cx="4557285" cy="735607"/>
            </a:xfrm>
          </p:grpSpPr>
          <p:sp>
            <p:nvSpPr>
              <p:cNvPr id="16" name="Hình Bầu dục 5">
                <a:extLst>
                  <a:ext uri="{FF2B5EF4-FFF2-40B4-BE49-F238E27FC236}">
                    <a16:creationId xmlns:a16="http://schemas.microsoft.com/office/drawing/2014/main" id="{59EF8866-C6EE-149F-D99E-7649E9450D0B}"/>
                  </a:ext>
                </a:extLst>
              </p:cNvPr>
              <p:cNvSpPr/>
              <p:nvPr/>
            </p:nvSpPr>
            <p:spPr>
              <a:xfrm>
                <a:off x="938599" y="652864"/>
                <a:ext cx="726734" cy="706694"/>
              </a:xfrm>
              <a:prstGeom prst="ellipse">
                <a:avLst/>
              </a:prstGeom>
              <a:noFill/>
              <a:ln w="76200">
                <a:solidFill>
                  <a:srgbClr val="0051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3D6181E5-EDF8-0F50-66B1-DABFA6BA7183}"/>
                  </a:ext>
                </a:extLst>
              </p:cNvPr>
              <p:cNvGrpSpPr/>
              <p:nvPr/>
            </p:nvGrpSpPr>
            <p:grpSpPr>
              <a:xfrm>
                <a:off x="2204905" y="677406"/>
                <a:ext cx="3290979" cy="711065"/>
                <a:chOff x="2204905" y="677406"/>
                <a:chExt cx="3290979" cy="711065"/>
              </a:xfrm>
            </p:grpSpPr>
            <p:sp>
              <p:nvSpPr>
                <p:cNvPr id="4" name="Sao: 5 Cánh 3">
                  <a:extLst>
                    <a:ext uri="{FF2B5EF4-FFF2-40B4-BE49-F238E27FC236}">
                      <a16:creationId xmlns:a16="http://schemas.microsoft.com/office/drawing/2014/main" id="{31F437F4-1687-59EB-A868-FC9B6CB74357}"/>
                    </a:ext>
                  </a:extLst>
                </p:cNvPr>
                <p:cNvSpPr/>
                <p:nvPr/>
              </p:nvSpPr>
              <p:spPr>
                <a:xfrm>
                  <a:off x="3500187" y="677406"/>
                  <a:ext cx="752168" cy="633218"/>
                </a:xfrm>
                <a:prstGeom prst="star5">
                  <a:avLst>
                    <a:gd name="adj" fmla="val 21767"/>
                    <a:gd name="hf" fmla="val 105146"/>
                    <a:gd name="vf" fmla="val 110557"/>
                  </a:avLst>
                </a:prstGeom>
                <a:noFill/>
                <a:ln w="76200">
                  <a:solidFill>
                    <a:srgbClr val="BD9703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am giác Cân 8">
                  <a:extLst>
                    <a:ext uri="{FF2B5EF4-FFF2-40B4-BE49-F238E27FC236}">
                      <a16:creationId xmlns:a16="http://schemas.microsoft.com/office/drawing/2014/main" id="{16415E2F-D842-B368-EEDA-E9DAEF999827}"/>
                    </a:ext>
                  </a:extLst>
                </p:cNvPr>
                <p:cNvSpPr/>
                <p:nvPr/>
              </p:nvSpPr>
              <p:spPr>
                <a:xfrm>
                  <a:off x="2204905" y="677406"/>
                  <a:ext cx="638785" cy="608372"/>
                </a:xfrm>
                <a:prstGeom prst="triangle">
                  <a:avLst/>
                </a:prstGeom>
                <a:noFill/>
                <a:ln w="76200">
                  <a:solidFill>
                    <a:srgbClr val="9948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CA327F4-0079-70FE-8892-CA5EFF92C934}"/>
                    </a:ext>
                  </a:extLst>
                </p:cNvPr>
                <p:cNvSpPr/>
                <p:nvPr/>
              </p:nvSpPr>
              <p:spPr>
                <a:xfrm>
                  <a:off x="4808523" y="681777"/>
                  <a:ext cx="687361" cy="706694"/>
                </a:xfrm>
                <a:custGeom>
                  <a:avLst/>
                  <a:gdLst>
                    <a:gd name="connsiteX0" fmla="*/ 426363 w 852727"/>
                    <a:gd name="connsiteY0" fmla="*/ 0 h 913892"/>
                    <a:gd name="connsiteX1" fmla="*/ 459667 w 852727"/>
                    <a:gd name="connsiteY1" fmla="*/ 14459 h 913892"/>
                    <a:gd name="connsiteX2" fmla="*/ 477591 w 852727"/>
                    <a:gd name="connsiteY2" fmla="*/ 45393 h 913892"/>
                    <a:gd name="connsiteX3" fmla="*/ 492751 w 852727"/>
                    <a:gd name="connsiteY3" fmla="*/ 46745 h 913892"/>
                    <a:gd name="connsiteX4" fmla="*/ 828034 w 852727"/>
                    <a:gd name="connsiteY4" fmla="*/ 354630 h 913892"/>
                    <a:gd name="connsiteX5" fmla="*/ 852727 w 852727"/>
                    <a:gd name="connsiteY5" fmla="*/ 448386 h 913892"/>
                    <a:gd name="connsiteX6" fmla="*/ 501715 w 852727"/>
                    <a:gd name="connsiteY6" fmla="*/ 448386 h 913892"/>
                    <a:gd name="connsiteX7" fmla="*/ 501715 w 852727"/>
                    <a:gd name="connsiteY7" fmla="*/ 726082 h 913892"/>
                    <a:gd name="connsiteX8" fmla="*/ 499063 w 852727"/>
                    <a:gd name="connsiteY8" fmla="*/ 726082 h 913892"/>
                    <a:gd name="connsiteX9" fmla="*/ 490330 w 852727"/>
                    <a:gd name="connsiteY9" fmla="*/ 785022 h 913892"/>
                    <a:gd name="connsiteX10" fmla="*/ 348899 w 852727"/>
                    <a:gd name="connsiteY10" fmla="*/ 913480 h 913892"/>
                    <a:gd name="connsiteX11" fmla="*/ 193108 w 852727"/>
                    <a:gd name="connsiteY11" fmla="*/ 802266 h 913892"/>
                    <a:gd name="connsiteX12" fmla="*/ 176357 w 852727"/>
                    <a:gd name="connsiteY12" fmla="*/ 726596 h 913892"/>
                    <a:gd name="connsiteX13" fmla="*/ 175522 w 852727"/>
                    <a:gd name="connsiteY13" fmla="*/ 726596 h 913892"/>
                    <a:gd name="connsiteX14" fmla="*/ 175977 w 852727"/>
                    <a:gd name="connsiteY14" fmla="*/ 724878 h 913892"/>
                    <a:gd name="connsiteX15" fmla="*/ 175940 w 852727"/>
                    <a:gd name="connsiteY15" fmla="*/ 724711 h 913892"/>
                    <a:gd name="connsiteX16" fmla="*/ 176023 w 852727"/>
                    <a:gd name="connsiteY16" fmla="*/ 724704 h 913892"/>
                    <a:gd name="connsiteX17" fmla="*/ 178971 w 852727"/>
                    <a:gd name="connsiteY17" fmla="*/ 713576 h 913892"/>
                    <a:gd name="connsiteX18" fmla="*/ 235069 w 852727"/>
                    <a:gd name="connsiteY18" fmla="*/ 669996 h 913892"/>
                    <a:gd name="connsiteX19" fmla="*/ 291168 w 852727"/>
                    <a:gd name="connsiteY19" fmla="*/ 713576 h 913892"/>
                    <a:gd name="connsiteX20" fmla="*/ 291372 w 852727"/>
                    <a:gd name="connsiteY20" fmla="*/ 714347 h 913892"/>
                    <a:gd name="connsiteX21" fmla="*/ 292742 w 852727"/>
                    <a:gd name="connsiteY21" fmla="*/ 714224 h 913892"/>
                    <a:gd name="connsiteX22" fmla="*/ 294245 w 852727"/>
                    <a:gd name="connsiteY22" fmla="*/ 725193 h 913892"/>
                    <a:gd name="connsiteX23" fmla="*/ 294617 w 852727"/>
                    <a:gd name="connsiteY23" fmla="*/ 726596 h 913892"/>
                    <a:gd name="connsiteX24" fmla="*/ 294438 w 852727"/>
                    <a:gd name="connsiteY24" fmla="*/ 726596 h 913892"/>
                    <a:gd name="connsiteX25" fmla="*/ 297447 w 852727"/>
                    <a:gd name="connsiteY25" fmla="*/ 748550 h 913892"/>
                    <a:gd name="connsiteX26" fmla="*/ 342977 w 852727"/>
                    <a:gd name="connsiteY26" fmla="*/ 796325 h 913892"/>
                    <a:gd name="connsiteX27" fmla="*/ 384546 w 852727"/>
                    <a:gd name="connsiteY27" fmla="*/ 709578 h 913892"/>
                    <a:gd name="connsiteX28" fmla="*/ 385195 w 852727"/>
                    <a:gd name="connsiteY28" fmla="*/ 709571 h 913892"/>
                    <a:gd name="connsiteX29" fmla="*/ 385195 w 852727"/>
                    <a:gd name="connsiteY29" fmla="*/ 448386 h 913892"/>
                    <a:gd name="connsiteX30" fmla="*/ 0 w 852727"/>
                    <a:gd name="connsiteY30" fmla="*/ 448386 h 913892"/>
                    <a:gd name="connsiteX31" fmla="*/ 24693 w 852727"/>
                    <a:gd name="connsiteY31" fmla="*/ 354630 h 913892"/>
                    <a:gd name="connsiteX32" fmla="*/ 359976 w 852727"/>
                    <a:gd name="connsiteY32" fmla="*/ 46745 h 913892"/>
                    <a:gd name="connsiteX33" fmla="*/ 375135 w 852727"/>
                    <a:gd name="connsiteY33" fmla="*/ 45393 h 913892"/>
                    <a:gd name="connsiteX34" fmla="*/ 393059 w 852727"/>
                    <a:gd name="connsiteY34" fmla="*/ 14459 h 913892"/>
                    <a:gd name="connsiteX35" fmla="*/ 426363 w 852727"/>
                    <a:gd name="connsiteY35" fmla="*/ 0 h 913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52727" h="913892">
                      <a:moveTo>
                        <a:pt x="426363" y="0"/>
                      </a:moveTo>
                      <a:cubicBezTo>
                        <a:pt x="438700" y="0"/>
                        <a:pt x="450160" y="5330"/>
                        <a:pt x="459667" y="14459"/>
                      </a:cubicBezTo>
                      <a:lnTo>
                        <a:pt x="477591" y="45393"/>
                      </a:lnTo>
                      <a:lnTo>
                        <a:pt x="492751" y="46745"/>
                      </a:lnTo>
                      <a:cubicBezTo>
                        <a:pt x="644276" y="74033"/>
                        <a:pt x="770129" y="193271"/>
                        <a:pt x="828034" y="354630"/>
                      </a:cubicBezTo>
                      <a:lnTo>
                        <a:pt x="852727" y="448386"/>
                      </a:lnTo>
                      <a:lnTo>
                        <a:pt x="501715" y="448386"/>
                      </a:lnTo>
                      <a:lnTo>
                        <a:pt x="501715" y="726082"/>
                      </a:lnTo>
                      <a:lnTo>
                        <a:pt x="499063" y="726082"/>
                      </a:lnTo>
                      <a:lnTo>
                        <a:pt x="490330" y="785022"/>
                      </a:lnTo>
                      <a:cubicBezTo>
                        <a:pt x="467736" y="856374"/>
                        <a:pt x="413767" y="908361"/>
                        <a:pt x="348899" y="913480"/>
                      </a:cubicBezTo>
                      <a:cubicBezTo>
                        <a:pt x="281889" y="918768"/>
                        <a:pt x="221714" y="872699"/>
                        <a:pt x="193108" y="802266"/>
                      </a:cubicBezTo>
                      <a:lnTo>
                        <a:pt x="176357" y="726596"/>
                      </a:lnTo>
                      <a:lnTo>
                        <a:pt x="175522" y="726596"/>
                      </a:lnTo>
                      <a:lnTo>
                        <a:pt x="175977" y="724878"/>
                      </a:lnTo>
                      <a:lnTo>
                        <a:pt x="175940" y="724711"/>
                      </a:lnTo>
                      <a:lnTo>
                        <a:pt x="176023" y="724704"/>
                      </a:lnTo>
                      <a:lnTo>
                        <a:pt x="178971" y="713576"/>
                      </a:lnTo>
                      <a:cubicBezTo>
                        <a:pt x="188213" y="687966"/>
                        <a:pt x="209851" y="669996"/>
                        <a:pt x="235069" y="669996"/>
                      </a:cubicBezTo>
                      <a:cubicBezTo>
                        <a:pt x="260288" y="669996"/>
                        <a:pt x="281926" y="687966"/>
                        <a:pt x="291168" y="713576"/>
                      </a:cubicBezTo>
                      <a:lnTo>
                        <a:pt x="291372" y="714347"/>
                      </a:lnTo>
                      <a:lnTo>
                        <a:pt x="292742" y="714224"/>
                      </a:lnTo>
                      <a:lnTo>
                        <a:pt x="294245" y="725193"/>
                      </a:lnTo>
                      <a:lnTo>
                        <a:pt x="294617" y="726596"/>
                      </a:lnTo>
                      <a:lnTo>
                        <a:pt x="294438" y="726596"/>
                      </a:lnTo>
                      <a:lnTo>
                        <a:pt x="297447" y="748550"/>
                      </a:lnTo>
                      <a:cubicBezTo>
                        <a:pt x="305633" y="779686"/>
                        <a:pt x="323400" y="799845"/>
                        <a:pt x="342977" y="796325"/>
                      </a:cubicBezTo>
                      <a:cubicBezTo>
                        <a:pt x="366654" y="792068"/>
                        <a:pt x="384690" y="754429"/>
                        <a:pt x="384546" y="709578"/>
                      </a:cubicBezTo>
                      <a:lnTo>
                        <a:pt x="385195" y="709571"/>
                      </a:lnTo>
                      <a:lnTo>
                        <a:pt x="385195" y="448386"/>
                      </a:lnTo>
                      <a:lnTo>
                        <a:pt x="0" y="448386"/>
                      </a:lnTo>
                      <a:lnTo>
                        <a:pt x="24693" y="354630"/>
                      </a:lnTo>
                      <a:cubicBezTo>
                        <a:pt x="82599" y="193271"/>
                        <a:pt x="208452" y="74033"/>
                        <a:pt x="359976" y="46745"/>
                      </a:cubicBezTo>
                      <a:lnTo>
                        <a:pt x="375135" y="45393"/>
                      </a:lnTo>
                      <a:lnTo>
                        <a:pt x="393059" y="14459"/>
                      </a:lnTo>
                      <a:cubicBezTo>
                        <a:pt x="402566" y="5330"/>
                        <a:pt x="414027" y="0"/>
                        <a:pt x="426363" y="0"/>
                      </a:cubicBezTo>
                      <a:close/>
                    </a:path>
                  </a:pathLst>
                </a:custGeom>
                <a:solidFill>
                  <a:srgbClr val="123B87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" name="Hình tự do: Hình 23">
              <a:extLst>
                <a:ext uri="{FF2B5EF4-FFF2-40B4-BE49-F238E27FC236}">
                  <a16:creationId xmlns:a16="http://schemas.microsoft.com/office/drawing/2014/main" id="{B08004E8-F4A5-94EC-76AA-F0B06531AD40}"/>
                </a:ext>
              </a:extLst>
            </p:cNvPr>
            <p:cNvSpPr/>
            <p:nvPr/>
          </p:nvSpPr>
          <p:spPr>
            <a:xfrm>
              <a:off x="4809221" y="5404870"/>
              <a:ext cx="386991" cy="161834"/>
            </a:xfrm>
            <a:custGeom>
              <a:avLst/>
              <a:gdLst>
                <a:gd name="connsiteX0" fmla="*/ 653925 w 1307850"/>
                <a:gd name="connsiteY0" fmla="*/ 0 h 518652"/>
                <a:gd name="connsiteX1" fmla="*/ 1269978 w 1307850"/>
                <a:gd name="connsiteY1" fmla="*/ 399340 h 518652"/>
                <a:gd name="connsiteX2" fmla="*/ 1307850 w 1307850"/>
                <a:gd name="connsiteY2" fmla="*/ 518652 h 518652"/>
                <a:gd name="connsiteX3" fmla="*/ 0 w 1307850"/>
                <a:gd name="connsiteY3" fmla="*/ 518652 h 518652"/>
                <a:gd name="connsiteX4" fmla="*/ 37872 w 1307850"/>
                <a:gd name="connsiteY4" fmla="*/ 399340 h 518652"/>
                <a:gd name="connsiteX5" fmla="*/ 653925 w 1307850"/>
                <a:gd name="connsiteY5" fmla="*/ 0 h 51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7850" h="518652">
                  <a:moveTo>
                    <a:pt x="653925" y="0"/>
                  </a:moveTo>
                  <a:cubicBezTo>
                    <a:pt x="930866" y="0"/>
                    <a:pt x="1168480" y="164664"/>
                    <a:pt x="1269978" y="399340"/>
                  </a:cubicBezTo>
                  <a:lnTo>
                    <a:pt x="1307850" y="518652"/>
                  </a:lnTo>
                  <a:lnTo>
                    <a:pt x="0" y="518652"/>
                  </a:lnTo>
                  <a:lnTo>
                    <a:pt x="37872" y="399340"/>
                  </a:lnTo>
                  <a:cubicBezTo>
                    <a:pt x="139371" y="164664"/>
                    <a:pt x="376985" y="0"/>
                    <a:pt x="653925" y="0"/>
                  </a:cubicBezTo>
                  <a:close/>
                </a:path>
              </a:pathLst>
            </a:custGeom>
            <a:solidFill>
              <a:srgbClr val="9DC3E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04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679" name="Group 678">
            <a:extLst>
              <a:ext uri="{FF2B5EF4-FFF2-40B4-BE49-F238E27FC236}">
                <a16:creationId xmlns:a16="http://schemas.microsoft.com/office/drawing/2014/main" id="{637B4560-F1BB-8679-76D9-661B53229592}"/>
              </a:ext>
            </a:extLst>
          </p:cNvPr>
          <p:cNvGrpSpPr/>
          <p:nvPr/>
        </p:nvGrpSpPr>
        <p:grpSpPr>
          <a:xfrm>
            <a:off x="863225" y="446491"/>
            <a:ext cx="4493513" cy="1294139"/>
            <a:chOff x="6604604" y="1344244"/>
            <a:chExt cx="5285702" cy="178533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FA1880-8D95-8779-057E-DC09D3A84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604" y="1827906"/>
              <a:ext cx="1301674" cy="1301674"/>
            </a:xfrm>
            <a:prstGeom prst="rect">
              <a:avLst/>
            </a:prstGeom>
          </p:spPr>
        </p:pic>
        <p:pic>
          <p:nvPicPr>
            <p:cNvPr id="672" name="Graphic 671">
              <a:extLst>
                <a:ext uri="{FF2B5EF4-FFF2-40B4-BE49-F238E27FC236}">
                  <a16:creationId xmlns:a16="http://schemas.microsoft.com/office/drawing/2014/main" id="{59EF0B8F-B55E-21FC-8BE2-CD0D1CF3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2410" y="1357695"/>
              <a:ext cx="1301674" cy="1301674"/>
            </a:xfrm>
            <a:prstGeom prst="rect">
              <a:avLst/>
            </a:prstGeom>
          </p:spPr>
        </p:pic>
        <p:pic>
          <p:nvPicPr>
            <p:cNvPr id="673" name="Graphic 672">
              <a:extLst>
                <a:ext uri="{FF2B5EF4-FFF2-40B4-BE49-F238E27FC236}">
                  <a16:creationId xmlns:a16="http://schemas.microsoft.com/office/drawing/2014/main" id="{9BF7F66D-6D3D-BD4C-5473-9439A0DF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25069" y="1817738"/>
              <a:ext cx="1301674" cy="1301674"/>
            </a:xfrm>
            <a:prstGeom prst="rect">
              <a:avLst/>
            </a:prstGeom>
          </p:spPr>
        </p:pic>
        <p:pic>
          <p:nvPicPr>
            <p:cNvPr id="678" name="Graphic 677">
              <a:extLst>
                <a:ext uri="{FF2B5EF4-FFF2-40B4-BE49-F238E27FC236}">
                  <a16:creationId xmlns:a16="http://schemas.microsoft.com/office/drawing/2014/main" id="{729EC8A9-9CD4-B29A-323F-6D600C03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88632" y="1344244"/>
              <a:ext cx="1301674" cy="1301674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41E54C-7A76-950E-A84D-602418D0F105}"/>
              </a:ext>
            </a:extLst>
          </p:cNvPr>
          <p:cNvGrpSpPr/>
          <p:nvPr/>
        </p:nvGrpSpPr>
        <p:grpSpPr>
          <a:xfrm>
            <a:off x="1541277" y="251922"/>
            <a:ext cx="9328492" cy="6354155"/>
            <a:chOff x="704152" y="1595904"/>
            <a:chExt cx="4765389" cy="4607187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93EDDB5-2F86-95E9-D894-502C5E1364B4}"/>
                </a:ext>
              </a:extLst>
            </p:cNvPr>
            <p:cNvSpPr/>
            <p:nvPr/>
          </p:nvSpPr>
          <p:spPr>
            <a:xfrm>
              <a:off x="704152" y="1595904"/>
              <a:ext cx="4765389" cy="46071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76" name="Picture 675">
              <a:extLst>
                <a:ext uri="{FF2B5EF4-FFF2-40B4-BE49-F238E27FC236}">
                  <a16:creationId xmlns:a16="http://schemas.microsoft.com/office/drawing/2014/main" id="{072FF424-602E-1AD6-E4EA-601E1C0B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219" y="1812529"/>
              <a:ext cx="4463672" cy="3570697"/>
            </a:xfrm>
            <a:prstGeom prst="rect">
              <a:avLst/>
            </a:prstGeom>
          </p:spPr>
        </p:pic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BC84B560-FADA-4078-C9D1-1485B64B325B}"/>
                </a:ext>
              </a:extLst>
            </p:cNvPr>
            <p:cNvGrpSpPr/>
            <p:nvPr/>
          </p:nvGrpSpPr>
          <p:grpSpPr>
            <a:xfrm>
              <a:off x="1693063" y="5590772"/>
              <a:ext cx="2787566" cy="350899"/>
              <a:chOff x="789113" y="5281669"/>
              <a:chExt cx="4557285" cy="735607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C70ED5A8-30B5-F28E-694A-F1E06E8A935B}"/>
                  </a:ext>
                </a:extLst>
              </p:cNvPr>
              <p:cNvGrpSpPr/>
              <p:nvPr/>
            </p:nvGrpSpPr>
            <p:grpSpPr>
              <a:xfrm>
                <a:off x="789113" y="5281669"/>
                <a:ext cx="4557285" cy="735607"/>
                <a:chOff x="938599" y="652864"/>
                <a:chExt cx="4557285" cy="735607"/>
              </a:xfrm>
            </p:grpSpPr>
            <p:sp>
              <p:nvSpPr>
                <p:cNvPr id="16" name="Hình Bầu dục 5">
                  <a:extLst>
                    <a:ext uri="{FF2B5EF4-FFF2-40B4-BE49-F238E27FC236}">
                      <a16:creationId xmlns:a16="http://schemas.microsoft.com/office/drawing/2014/main" id="{59EF8866-C6EE-149F-D99E-7649E9450D0B}"/>
                    </a:ext>
                  </a:extLst>
                </p:cNvPr>
                <p:cNvSpPr/>
                <p:nvPr/>
              </p:nvSpPr>
              <p:spPr>
                <a:xfrm>
                  <a:off x="938599" y="652864"/>
                  <a:ext cx="726734" cy="706694"/>
                </a:xfrm>
                <a:prstGeom prst="ellipse">
                  <a:avLst/>
                </a:prstGeom>
                <a:noFill/>
                <a:ln w="76200">
                  <a:solidFill>
                    <a:srgbClr val="0051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0" name="Group 679">
                  <a:extLst>
                    <a:ext uri="{FF2B5EF4-FFF2-40B4-BE49-F238E27FC236}">
                      <a16:creationId xmlns:a16="http://schemas.microsoft.com/office/drawing/2014/main" id="{3D6181E5-EDF8-0F50-66B1-DABFA6BA7183}"/>
                    </a:ext>
                  </a:extLst>
                </p:cNvPr>
                <p:cNvGrpSpPr/>
                <p:nvPr/>
              </p:nvGrpSpPr>
              <p:grpSpPr>
                <a:xfrm>
                  <a:off x="2204905" y="677406"/>
                  <a:ext cx="3290979" cy="711065"/>
                  <a:chOff x="2204905" y="677406"/>
                  <a:chExt cx="3290979" cy="711065"/>
                </a:xfrm>
              </p:grpSpPr>
              <p:sp>
                <p:nvSpPr>
                  <p:cNvPr id="4" name="Sao: 5 Cánh 3">
                    <a:extLst>
                      <a:ext uri="{FF2B5EF4-FFF2-40B4-BE49-F238E27FC236}">
                        <a16:creationId xmlns:a16="http://schemas.microsoft.com/office/drawing/2014/main" id="{31F437F4-1687-59EB-A868-FC9B6CB74357}"/>
                      </a:ext>
                    </a:extLst>
                  </p:cNvPr>
                  <p:cNvSpPr/>
                  <p:nvPr/>
                </p:nvSpPr>
                <p:spPr>
                  <a:xfrm>
                    <a:off x="3500187" y="677406"/>
                    <a:ext cx="752168" cy="633218"/>
                  </a:xfrm>
                  <a:prstGeom prst="star5">
                    <a:avLst>
                      <a:gd name="adj" fmla="val 21767"/>
                      <a:gd name="hf" fmla="val 105146"/>
                      <a:gd name="vf" fmla="val 110557"/>
                    </a:avLst>
                  </a:prstGeom>
                  <a:noFill/>
                  <a:ln w="76200">
                    <a:solidFill>
                      <a:srgbClr val="BD9703"/>
                    </a:solidFill>
                    <a:beve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Tam giác Cân 8">
                    <a:extLst>
                      <a:ext uri="{FF2B5EF4-FFF2-40B4-BE49-F238E27FC236}">
                        <a16:creationId xmlns:a16="http://schemas.microsoft.com/office/drawing/2014/main" id="{16415E2F-D842-B368-EEDA-E9DAEF999827}"/>
                      </a:ext>
                    </a:extLst>
                  </p:cNvPr>
                  <p:cNvSpPr/>
                  <p:nvPr/>
                </p:nvSpPr>
                <p:spPr>
                  <a:xfrm>
                    <a:off x="2204905" y="677406"/>
                    <a:ext cx="638785" cy="608372"/>
                  </a:xfrm>
                  <a:prstGeom prst="triangle">
                    <a:avLst/>
                  </a:prstGeom>
                  <a:noFill/>
                  <a:ln w="76200">
                    <a:solidFill>
                      <a:srgbClr val="99485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CA327F4-0079-70FE-8892-CA5EFF92C934}"/>
                      </a:ext>
                    </a:extLst>
                  </p:cNvPr>
                  <p:cNvSpPr/>
                  <p:nvPr/>
                </p:nvSpPr>
                <p:spPr>
                  <a:xfrm>
                    <a:off x="4808523" y="681777"/>
                    <a:ext cx="687361" cy="706694"/>
                  </a:xfrm>
                  <a:custGeom>
                    <a:avLst/>
                    <a:gdLst>
                      <a:gd name="connsiteX0" fmla="*/ 426363 w 852727"/>
                      <a:gd name="connsiteY0" fmla="*/ 0 h 913892"/>
                      <a:gd name="connsiteX1" fmla="*/ 459667 w 852727"/>
                      <a:gd name="connsiteY1" fmla="*/ 14459 h 913892"/>
                      <a:gd name="connsiteX2" fmla="*/ 477591 w 852727"/>
                      <a:gd name="connsiteY2" fmla="*/ 45393 h 913892"/>
                      <a:gd name="connsiteX3" fmla="*/ 492751 w 852727"/>
                      <a:gd name="connsiteY3" fmla="*/ 46745 h 913892"/>
                      <a:gd name="connsiteX4" fmla="*/ 828034 w 852727"/>
                      <a:gd name="connsiteY4" fmla="*/ 354630 h 913892"/>
                      <a:gd name="connsiteX5" fmla="*/ 852727 w 852727"/>
                      <a:gd name="connsiteY5" fmla="*/ 448386 h 913892"/>
                      <a:gd name="connsiteX6" fmla="*/ 501715 w 852727"/>
                      <a:gd name="connsiteY6" fmla="*/ 448386 h 913892"/>
                      <a:gd name="connsiteX7" fmla="*/ 501715 w 852727"/>
                      <a:gd name="connsiteY7" fmla="*/ 726082 h 913892"/>
                      <a:gd name="connsiteX8" fmla="*/ 499063 w 852727"/>
                      <a:gd name="connsiteY8" fmla="*/ 726082 h 913892"/>
                      <a:gd name="connsiteX9" fmla="*/ 490330 w 852727"/>
                      <a:gd name="connsiteY9" fmla="*/ 785022 h 913892"/>
                      <a:gd name="connsiteX10" fmla="*/ 348899 w 852727"/>
                      <a:gd name="connsiteY10" fmla="*/ 913480 h 913892"/>
                      <a:gd name="connsiteX11" fmla="*/ 193108 w 852727"/>
                      <a:gd name="connsiteY11" fmla="*/ 802266 h 913892"/>
                      <a:gd name="connsiteX12" fmla="*/ 176357 w 852727"/>
                      <a:gd name="connsiteY12" fmla="*/ 726596 h 913892"/>
                      <a:gd name="connsiteX13" fmla="*/ 175522 w 852727"/>
                      <a:gd name="connsiteY13" fmla="*/ 726596 h 913892"/>
                      <a:gd name="connsiteX14" fmla="*/ 175977 w 852727"/>
                      <a:gd name="connsiteY14" fmla="*/ 724878 h 913892"/>
                      <a:gd name="connsiteX15" fmla="*/ 175940 w 852727"/>
                      <a:gd name="connsiteY15" fmla="*/ 724711 h 913892"/>
                      <a:gd name="connsiteX16" fmla="*/ 176023 w 852727"/>
                      <a:gd name="connsiteY16" fmla="*/ 724704 h 913892"/>
                      <a:gd name="connsiteX17" fmla="*/ 178971 w 852727"/>
                      <a:gd name="connsiteY17" fmla="*/ 713576 h 913892"/>
                      <a:gd name="connsiteX18" fmla="*/ 235069 w 852727"/>
                      <a:gd name="connsiteY18" fmla="*/ 669996 h 913892"/>
                      <a:gd name="connsiteX19" fmla="*/ 291168 w 852727"/>
                      <a:gd name="connsiteY19" fmla="*/ 713576 h 913892"/>
                      <a:gd name="connsiteX20" fmla="*/ 291372 w 852727"/>
                      <a:gd name="connsiteY20" fmla="*/ 714347 h 913892"/>
                      <a:gd name="connsiteX21" fmla="*/ 292742 w 852727"/>
                      <a:gd name="connsiteY21" fmla="*/ 714224 h 913892"/>
                      <a:gd name="connsiteX22" fmla="*/ 294245 w 852727"/>
                      <a:gd name="connsiteY22" fmla="*/ 725193 h 913892"/>
                      <a:gd name="connsiteX23" fmla="*/ 294617 w 852727"/>
                      <a:gd name="connsiteY23" fmla="*/ 726596 h 913892"/>
                      <a:gd name="connsiteX24" fmla="*/ 294438 w 852727"/>
                      <a:gd name="connsiteY24" fmla="*/ 726596 h 913892"/>
                      <a:gd name="connsiteX25" fmla="*/ 297447 w 852727"/>
                      <a:gd name="connsiteY25" fmla="*/ 748550 h 913892"/>
                      <a:gd name="connsiteX26" fmla="*/ 342977 w 852727"/>
                      <a:gd name="connsiteY26" fmla="*/ 796325 h 913892"/>
                      <a:gd name="connsiteX27" fmla="*/ 384546 w 852727"/>
                      <a:gd name="connsiteY27" fmla="*/ 709578 h 913892"/>
                      <a:gd name="connsiteX28" fmla="*/ 385195 w 852727"/>
                      <a:gd name="connsiteY28" fmla="*/ 709571 h 913892"/>
                      <a:gd name="connsiteX29" fmla="*/ 385195 w 852727"/>
                      <a:gd name="connsiteY29" fmla="*/ 448386 h 913892"/>
                      <a:gd name="connsiteX30" fmla="*/ 0 w 852727"/>
                      <a:gd name="connsiteY30" fmla="*/ 448386 h 913892"/>
                      <a:gd name="connsiteX31" fmla="*/ 24693 w 852727"/>
                      <a:gd name="connsiteY31" fmla="*/ 354630 h 913892"/>
                      <a:gd name="connsiteX32" fmla="*/ 359976 w 852727"/>
                      <a:gd name="connsiteY32" fmla="*/ 46745 h 913892"/>
                      <a:gd name="connsiteX33" fmla="*/ 375135 w 852727"/>
                      <a:gd name="connsiteY33" fmla="*/ 45393 h 913892"/>
                      <a:gd name="connsiteX34" fmla="*/ 393059 w 852727"/>
                      <a:gd name="connsiteY34" fmla="*/ 14459 h 913892"/>
                      <a:gd name="connsiteX35" fmla="*/ 426363 w 852727"/>
                      <a:gd name="connsiteY35" fmla="*/ 0 h 913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852727" h="913892">
                        <a:moveTo>
                          <a:pt x="426363" y="0"/>
                        </a:moveTo>
                        <a:cubicBezTo>
                          <a:pt x="438700" y="0"/>
                          <a:pt x="450160" y="5330"/>
                          <a:pt x="459667" y="14459"/>
                        </a:cubicBezTo>
                        <a:lnTo>
                          <a:pt x="477591" y="45393"/>
                        </a:lnTo>
                        <a:lnTo>
                          <a:pt x="492751" y="46745"/>
                        </a:lnTo>
                        <a:cubicBezTo>
                          <a:pt x="644276" y="74033"/>
                          <a:pt x="770129" y="193271"/>
                          <a:pt x="828034" y="354630"/>
                        </a:cubicBezTo>
                        <a:lnTo>
                          <a:pt x="852727" y="448386"/>
                        </a:lnTo>
                        <a:lnTo>
                          <a:pt x="501715" y="448386"/>
                        </a:lnTo>
                        <a:lnTo>
                          <a:pt x="501715" y="726082"/>
                        </a:lnTo>
                        <a:lnTo>
                          <a:pt x="499063" y="726082"/>
                        </a:lnTo>
                        <a:lnTo>
                          <a:pt x="490330" y="785022"/>
                        </a:lnTo>
                        <a:cubicBezTo>
                          <a:pt x="467736" y="856374"/>
                          <a:pt x="413767" y="908361"/>
                          <a:pt x="348899" y="913480"/>
                        </a:cubicBezTo>
                        <a:cubicBezTo>
                          <a:pt x="281889" y="918768"/>
                          <a:pt x="221714" y="872699"/>
                          <a:pt x="193108" y="802266"/>
                        </a:cubicBezTo>
                        <a:lnTo>
                          <a:pt x="176357" y="726596"/>
                        </a:lnTo>
                        <a:lnTo>
                          <a:pt x="175522" y="726596"/>
                        </a:lnTo>
                        <a:lnTo>
                          <a:pt x="175977" y="724878"/>
                        </a:lnTo>
                        <a:lnTo>
                          <a:pt x="175940" y="724711"/>
                        </a:lnTo>
                        <a:lnTo>
                          <a:pt x="176023" y="724704"/>
                        </a:lnTo>
                        <a:lnTo>
                          <a:pt x="178971" y="713576"/>
                        </a:lnTo>
                        <a:cubicBezTo>
                          <a:pt x="188213" y="687966"/>
                          <a:pt x="209851" y="669996"/>
                          <a:pt x="235069" y="669996"/>
                        </a:cubicBezTo>
                        <a:cubicBezTo>
                          <a:pt x="260288" y="669996"/>
                          <a:pt x="281926" y="687966"/>
                          <a:pt x="291168" y="713576"/>
                        </a:cubicBezTo>
                        <a:lnTo>
                          <a:pt x="291372" y="714347"/>
                        </a:lnTo>
                        <a:lnTo>
                          <a:pt x="292742" y="714224"/>
                        </a:lnTo>
                        <a:lnTo>
                          <a:pt x="294245" y="725193"/>
                        </a:lnTo>
                        <a:lnTo>
                          <a:pt x="294617" y="726596"/>
                        </a:lnTo>
                        <a:lnTo>
                          <a:pt x="294438" y="726596"/>
                        </a:lnTo>
                        <a:lnTo>
                          <a:pt x="297447" y="748550"/>
                        </a:lnTo>
                        <a:cubicBezTo>
                          <a:pt x="305633" y="779686"/>
                          <a:pt x="323400" y="799845"/>
                          <a:pt x="342977" y="796325"/>
                        </a:cubicBezTo>
                        <a:cubicBezTo>
                          <a:pt x="366654" y="792068"/>
                          <a:pt x="384690" y="754429"/>
                          <a:pt x="384546" y="709578"/>
                        </a:cubicBezTo>
                        <a:lnTo>
                          <a:pt x="385195" y="709571"/>
                        </a:lnTo>
                        <a:lnTo>
                          <a:pt x="385195" y="448386"/>
                        </a:lnTo>
                        <a:lnTo>
                          <a:pt x="0" y="448386"/>
                        </a:lnTo>
                        <a:lnTo>
                          <a:pt x="24693" y="354630"/>
                        </a:lnTo>
                        <a:cubicBezTo>
                          <a:pt x="82599" y="193271"/>
                          <a:pt x="208452" y="74033"/>
                          <a:pt x="359976" y="46745"/>
                        </a:cubicBezTo>
                        <a:lnTo>
                          <a:pt x="375135" y="45393"/>
                        </a:lnTo>
                        <a:lnTo>
                          <a:pt x="393059" y="14459"/>
                        </a:lnTo>
                        <a:cubicBezTo>
                          <a:pt x="402566" y="5330"/>
                          <a:pt x="414027" y="0"/>
                          <a:pt x="426363" y="0"/>
                        </a:cubicBezTo>
                        <a:close/>
                      </a:path>
                    </a:pathLst>
                  </a:custGeom>
                  <a:solidFill>
                    <a:srgbClr val="123B87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" name="Hình tự do: Hình 23">
                <a:extLst>
                  <a:ext uri="{FF2B5EF4-FFF2-40B4-BE49-F238E27FC236}">
                    <a16:creationId xmlns:a16="http://schemas.microsoft.com/office/drawing/2014/main" id="{B08004E8-F4A5-94EC-76AA-F0B06531AD40}"/>
                  </a:ext>
                </a:extLst>
              </p:cNvPr>
              <p:cNvSpPr/>
              <p:nvPr/>
            </p:nvSpPr>
            <p:spPr>
              <a:xfrm>
                <a:off x="4809221" y="5404870"/>
                <a:ext cx="386991" cy="161834"/>
              </a:xfrm>
              <a:custGeom>
                <a:avLst/>
                <a:gdLst>
                  <a:gd name="connsiteX0" fmla="*/ 653925 w 1307850"/>
                  <a:gd name="connsiteY0" fmla="*/ 0 h 518652"/>
                  <a:gd name="connsiteX1" fmla="*/ 1269978 w 1307850"/>
                  <a:gd name="connsiteY1" fmla="*/ 399340 h 518652"/>
                  <a:gd name="connsiteX2" fmla="*/ 1307850 w 1307850"/>
                  <a:gd name="connsiteY2" fmla="*/ 518652 h 518652"/>
                  <a:gd name="connsiteX3" fmla="*/ 0 w 1307850"/>
                  <a:gd name="connsiteY3" fmla="*/ 518652 h 518652"/>
                  <a:gd name="connsiteX4" fmla="*/ 37872 w 1307850"/>
                  <a:gd name="connsiteY4" fmla="*/ 399340 h 518652"/>
                  <a:gd name="connsiteX5" fmla="*/ 653925 w 1307850"/>
                  <a:gd name="connsiteY5" fmla="*/ 0 h 51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7850" h="518652">
                    <a:moveTo>
                      <a:pt x="653925" y="0"/>
                    </a:moveTo>
                    <a:cubicBezTo>
                      <a:pt x="930866" y="0"/>
                      <a:pt x="1168480" y="164664"/>
                      <a:pt x="1269978" y="399340"/>
                    </a:cubicBezTo>
                    <a:lnTo>
                      <a:pt x="1307850" y="518652"/>
                    </a:lnTo>
                    <a:lnTo>
                      <a:pt x="0" y="518652"/>
                    </a:lnTo>
                    <a:lnTo>
                      <a:pt x="37872" y="399340"/>
                    </a:lnTo>
                    <a:cubicBezTo>
                      <a:pt x="139371" y="164664"/>
                      <a:pt x="376985" y="0"/>
                      <a:pt x="653925" y="0"/>
                    </a:cubicBezTo>
                    <a:close/>
                  </a:path>
                </a:pathLst>
              </a:custGeom>
              <a:solidFill>
                <a:srgbClr val="9DC3E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35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62170" y="457814"/>
            <a:ext cx="5476777" cy="585522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EA524-6A0E-475C-A872-28765F39BCDC}"/>
              </a:ext>
            </a:extLst>
          </p:cNvPr>
          <p:cNvSpPr txBox="1"/>
          <p:nvPr/>
        </p:nvSpPr>
        <p:spPr>
          <a:xfrm>
            <a:off x="6689430" y="613572"/>
            <a:ext cx="4831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CNTT-K19-G</a:t>
            </a:r>
            <a:endParaRPr lang="vi-VN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85319-0C25-4EA9-928A-2F39CAA10343}"/>
              </a:ext>
            </a:extLst>
          </p:cNvPr>
          <p:cNvSpPr txBox="1"/>
          <p:nvPr/>
        </p:nvSpPr>
        <p:spPr>
          <a:xfrm>
            <a:off x="7201947" y="5356766"/>
            <a:ext cx="4331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: Vũ Hoàng Lâm</a:t>
            </a:r>
          </a:p>
          <a:p>
            <a:pPr algn="r"/>
            <a:r>
              <a:rPr lang="en-US" sz="2000" dirty="0" err="1"/>
              <a:t>Lớp</a:t>
            </a:r>
            <a:r>
              <a:rPr lang="en-US" sz="2000" dirty="0"/>
              <a:t>: CNTT-K19-G</a:t>
            </a:r>
            <a:endParaRPr lang="vi-VN" sz="2000" dirty="0"/>
          </a:p>
        </p:txBody>
      </p:sp>
      <p:pic>
        <p:nvPicPr>
          <p:cNvPr id="4" name="Graphic 3" descr="Users with solid fill">
            <a:extLst>
              <a:ext uri="{FF2B5EF4-FFF2-40B4-BE49-F238E27FC236}">
                <a16:creationId xmlns:a16="http://schemas.microsoft.com/office/drawing/2014/main" id="{583FB091-4D76-DDE8-4FC5-D4EEAAC9F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793" y="5356766"/>
            <a:ext cx="801911" cy="8019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C94ED78-762E-5B4F-679E-36FACC82FA14}"/>
              </a:ext>
            </a:extLst>
          </p:cNvPr>
          <p:cNvGrpSpPr/>
          <p:nvPr/>
        </p:nvGrpSpPr>
        <p:grpSpPr>
          <a:xfrm>
            <a:off x="7224179" y="2638006"/>
            <a:ext cx="3762429" cy="506090"/>
            <a:chOff x="7201947" y="4167798"/>
            <a:chExt cx="3657033" cy="41384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6EB515D-6533-A8F9-658F-C524A0121759}"/>
                </a:ext>
              </a:extLst>
            </p:cNvPr>
            <p:cNvSpPr/>
            <p:nvPr/>
          </p:nvSpPr>
          <p:spPr>
            <a:xfrm>
              <a:off x="7201947" y="4167798"/>
              <a:ext cx="3657033" cy="41384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1704C79-56E2-9A35-38E3-0908910687B3}"/>
                </a:ext>
              </a:extLst>
            </p:cNvPr>
            <p:cNvSpPr/>
            <p:nvPr/>
          </p:nvSpPr>
          <p:spPr>
            <a:xfrm>
              <a:off x="7299045" y="4215069"/>
              <a:ext cx="405327" cy="30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4" name="Graphic 53" descr="Checkmark with solid fill">
              <a:extLst>
                <a:ext uri="{FF2B5EF4-FFF2-40B4-BE49-F238E27FC236}">
                  <a16:creationId xmlns:a16="http://schemas.microsoft.com/office/drawing/2014/main" id="{60A47495-D5E5-06A0-98E2-6B3678D12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6707" y="4238361"/>
              <a:ext cx="257313" cy="257313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E29C8E6-734F-2E37-3F0D-FC25C55D10CE}"/>
              </a:ext>
            </a:extLst>
          </p:cNvPr>
          <p:cNvSpPr txBox="1"/>
          <p:nvPr/>
        </p:nvSpPr>
        <p:spPr>
          <a:xfrm>
            <a:off x="7748606" y="2678903"/>
            <a:ext cx="323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Thành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B03353-34D8-1E06-6E85-78007CD58F74}"/>
              </a:ext>
            </a:extLst>
          </p:cNvPr>
          <p:cNvGrpSpPr/>
          <p:nvPr/>
        </p:nvGrpSpPr>
        <p:grpSpPr>
          <a:xfrm>
            <a:off x="7224178" y="3303181"/>
            <a:ext cx="3762429" cy="506090"/>
            <a:chOff x="7201947" y="4167798"/>
            <a:chExt cx="3657033" cy="41384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619E70F-2551-BFCD-FC1B-EC98DF8773D7}"/>
                </a:ext>
              </a:extLst>
            </p:cNvPr>
            <p:cNvSpPr/>
            <p:nvPr/>
          </p:nvSpPr>
          <p:spPr>
            <a:xfrm>
              <a:off x="7201947" y="4167798"/>
              <a:ext cx="3657033" cy="41384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FC090B8-596E-D1A3-04B5-70089F960B21}"/>
                </a:ext>
              </a:extLst>
            </p:cNvPr>
            <p:cNvSpPr/>
            <p:nvPr/>
          </p:nvSpPr>
          <p:spPr>
            <a:xfrm>
              <a:off x="7299045" y="4215069"/>
              <a:ext cx="405327" cy="30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9" name="Graphic 58" descr="Checkmark with solid fill">
              <a:extLst>
                <a:ext uri="{FF2B5EF4-FFF2-40B4-BE49-F238E27FC236}">
                  <a16:creationId xmlns:a16="http://schemas.microsoft.com/office/drawing/2014/main" id="{EEE66542-2391-2D46-666C-F0F0CF9F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6707" y="4238361"/>
              <a:ext cx="257313" cy="257313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E4CE9D-58E4-CF74-4C4F-776C091DD01A}"/>
              </a:ext>
            </a:extLst>
          </p:cNvPr>
          <p:cNvGrpSpPr/>
          <p:nvPr/>
        </p:nvGrpSpPr>
        <p:grpSpPr>
          <a:xfrm>
            <a:off x="7224178" y="3972178"/>
            <a:ext cx="3762429" cy="506090"/>
            <a:chOff x="7201947" y="4167798"/>
            <a:chExt cx="3657033" cy="413846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7999CCF-EC22-8E71-54FA-48849390D0CA}"/>
                </a:ext>
              </a:extLst>
            </p:cNvPr>
            <p:cNvSpPr/>
            <p:nvPr/>
          </p:nvSpPr>
          <p:spPr>
            <a:xfrm>
              <a:off x="7201947" y="4167798"/>
              <a:ext cx="3657033" cy="41384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D1B8795-CDBD-138F-95D5-26CC0BFB70CE}"/>
                </a:ext>
              </a:extLst>
            </p:cNvPr>
            <p:cNvSpPr/>
            <p:nvPr/>
          </p:nvSpPr>
          <p:spPr>
            <a:xfrm>
              <a:off x="7299045" y="4215069"/>
              <a:ext cx="405327" cy="30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3" name="Graphic 62" descr="Checkmark with solid fill">
              <a:extLst>
                <a:ext uri="{FF2B5EF4-FFF2-40B4-BE49-F238E27FC236}">
                  <a16:creationId xmlns:a16="http://schemas.microsoft.com/office/drawing/2014/main" id="{54C4649F-4632-7B5F-BF23-125089EFE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6707" y="4238361"/>
              <a:ext cx="257313" cy="257313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AFE4387-0AB4-DA2F-81DF-5459D1AA2609}"/>
              </a:ext>
            </a:extLst>
          </p:cNvPr>
          <p:cNvGrpSpPr/>
          <p:nvPr/>
        </p:nvGrpSpPr>
        <p:grpSpPr>
          <a:xfrm>
            <a:off x="7224177" y="4644997"/>
            <a:ext cx="3762429" cy="506090"/>
            <a:chOff x="7201947" y="4167798"/>
            <a:chExt cx="3657033" cy="41384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B4D984-6965-2764-2A08-412ED89E9368}"/>
                </a:ext>
              </a:extLst>
            </p:cNvPr>
            <p:cNvSpPr/>
            <p:nvPr/>
          </p:nvSpPr>
          <p:spPr>
            <a:xfrm>
              <a:off x="7201947" y="4167798"/>
              <a:ext cx="3657033" cy="41384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9AB52F45-A4F4-4A38-DB49-BDA560505FBE}"/>
                </a:ext>
              </a:extLst>
            </p:cNvPr>
            <p:cNvSpPr/>
            <p:nvPr/>
          </p:nvSpPr>
          <p:spPr>
            <a:xfrm>
              <a:off x="7299045" y="4215069"/>
              <a:ext cx="405327" cy="30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0" name="Graphic 69" descr="Checkmark with solid fill">
              <a:extLst>
                <a:ext uri="{FF2B5EF4-FFF2-40B4-BE49-F238E27FC236}">
                  <a16:creationId xmlns:a16="http://schemas.microsoft.com/office/drawing/2014/main" id="{23F85BDA-4709-61FB-02C5-D47E74BF2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76707" y="4238361"/>
              <a:ext cx="257313" cy="257313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A77E68A-9D75-7679-29F0-10FC8A0284BE}"/>
              </a:ext>
            </a:extLst>
          </p:cNvPr>
          <p:cNvSpPr txBox="1"/>
          <p:nvPr/>
        </p:nvSpPr>
        <p:spPr>
          <a:xfrm>
            <a:off x="7748605" y="3333595"/>
            <a:ext cx="323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1698D1-CEFE-F6CF-1AE2-B2CEB7B73FBD}"/>
              </a:ext>
            </a:extLst>
          </p:cNvPr>
          <p:cNvSpPr txBox="1"/>
          <p:nvPr/>
        </p:nvSpPr>
        <p:spPr>
          <a:xfrm>
            <a:off x="7739291" y="4697987"/>
            <a:ext cx="324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D12657F-5266-0691-9E49-9F77CDB1302C}"/>
              </a:ext>
            </a:extLst>
          </p:cNvPr>
          <p:cNvSpPr txBox="1"/>
          <p:nvPr/>
        </p:nvSpPr>
        <p:spPr>
          <a:xfrm>
            <a:off x="7739290" y="4001736"/>
            <a:ext cx="324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50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93EDDB5-2F86-95E9-D894-502C5E1364B4}"/>
              </a:ext>
            </a:extLst>
          </p:cNvPr>
          <p:cNvSpPr/>
          <p:nvPr/>
        </p:nvSpPr>
        <p:spPr>
          <a:xfrm>
            <a:off x="679234" y="1987254"/>
            <a:ext cx="4765389" cy="36723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76" name="Picture 675">
            <a:extLst>
              <a:ext uri="{FF2B5EF4-FFF2-40B4-BE49-F238E27FC236}">
                <a16:creationId xmlns:a16="http://schemas.microsoft.com/office/drawing/2014/main" id="{072FF424-602E-1AD6-E4EA-601E1C0B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01" y="2203878"/>
            <a:ext cx="4463672" cy="2746592"/>
          </a:xfrm>
          <a:prstGeom prst="rect">
            <a:avLst/>
          </a:prstGeom>
        </p:spPr>
      </p:pic>
      <p:grpSp>
        <p:nvGrpSpPr>
          <p:cNvPr id="679" name="Group 678">
            <a:extLst>
              <a:ext uri="{FF2B5EF4-FFF2-40B4-BE49-F238E27FC236}">
                <a16:creationId xmlns:a16="http://schemas.microsoft.com/office/drawing/2014/main" id="{637B4560-F1BB-8679-76D9-661B53229592}"/>
              </a:ext>
            </a:extLst>
          </p:cNvPr>
          <p:cNvGrpSpPr/>
          <p:nvPr/>
        </p:nvGrpSpPr>
        <p:grpSpPr>
          <a:xfrm>
            <a:off x="863225" y="446491"/>
            <a:ext cx="4493513" cy="1294139"/>
            <a:chOff x="6604604" y="1344244"/>
            <a:chExt cx="5285702" cy="178533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7FA1880-8D95-8779-057E-DC09D3A84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4604" y="1827906"/>
              <a:ext cx="1301674" cy="1301674"/>
            </a:xfrm>
            <a:prstGeom prst="rect">
              <a:avLst/>
            </a:prstGeom>
          </p:spPr>
        </p:pic>
        <p:pic>
          <p:nvPicPr>
            <p:cNvPr id="672" name="Graphic 671">
              <a:extLst>
                <a:ext uri="{FF2B5EF4-FFF2-40B4-BE49-F238E27FC236}">
                  <a16:creationId xmlns:a16="http://schemas.microsoft.com/office/drawing/2014/main" id="{59EF0B8F-B55E-21FC-8BE2-CD0D1CF3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2410" y="1357695"/>
              <a:ext cx="1301674" cy="1301674"/>
            </a:xfrm>
            <a:prstGeom prst="rect">
              <a:avLst/>
            </a:prstGeom>
          </p:spPr>
        </p:pic>
        <p:pic>
          <p:nvPicPr>
            <p:cNvPr id="673" name="Graphic 672">
              <a:extLst>
                <a:ext uri="{FF2B5EF4-FFF2-40B4-BE49-F238E27FC236}">
                  <a16:creationId xmlns:a16="http://schemas.microsoft.com/office/drawing/2014/main" id="{9BF7F66D-6D3D-BD4C-5473-9439A0DF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25069" y="1817738"/>
              <a:ext cx="1301674" cy="1301674"/>
            </a:xfrm>
            <a:prstGeom prst="rect">
              <a:avLst/>
            </a:prstGeom>
          </p:spPr>
        </p:pic>
        <p:pic>
          <p:nvPicPr>
            <p:cNvPr id="678" name="Graphic 677">
              <a:extLst>
                <a:ext uri="{FF2B5EF4-FFF2-40B4-BE49-F238E27FC236}">
                  <a16:creationId xmlns:a16="http://schemas.microsoft.com/office/drawing/2014/main" id="{729EC8A9-9CD4-B29A-323F-6D600C03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88632" y="1344244"/>
              <a:ext cx="1301674" cy="1301674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BC84B560-FADA-4078-C9D1-1485B64B325B}"/>
              </a:ext>
            </a:extLst>
          </p:cNvPr>
          <p:cNvGrpSpPr/>
          <p:nvPr/>
        </p:nvGrpSpPr>
        <p:grpSpPr>
          <a:xfrm>
            <a:off x="1680354" y="5142067"/>
            <a:ext cx="2787566" cy="350899"/>
            <a:chOff x="789113" y="5281669"/>
            <a:chExt cx="4557285" cy="735607"/>
          </a:xfrm>
        </p:grpSpPr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C70ED5A8-30B5-F28E-694A-F1E06E8A935B}"/>
                </a:ext>
              </a:extLst>
            </p:cNvPr>
            <p:cNvGrpSpPr/>
            <p:nvPr/>
          </p:nvGrpSpPr>
          <p:grpSpPr>
            <a:xfrm>
              <a:off x="789113" y="5281669"/>
              <a:ext cx="4557285" cy="735607"/>
              <a:chOff x="938599" y="652864"/>
              <a:chExt cx="4557285" cy="735607"/>
            </a:xfrm>
          </p:grpSpPr>
          <p:sp>
            <p:nvSpPr>
              <p:cNvPr id="16" name="Hình Bầu dục 5">
                <a:extLst>
                  <a:ext uri="{FF2B5EF4-FFF2-40B4-BE49-F238E27FC236}">
                    <a16:creationId xmlns:a16="http://schemas.microsoft.com/office/drawing/2014/main" id="{59EF8866-C6EE-149F-D99E-7649E9450D0B}"/>
                  </a:ext>
                </a:extLst>
              </p:cNvPr>
              <p:cNvSpPr/>
              <p:nvPr/>
            </p:nvSpPr>
            <p:spPr>
              <a:xfrm>
                <a:off x="938599" y="652864"/>
                <a:ext cx="726734" cy="706694"/>
              </a:xfrm>
              <a:prstGeom prst="ellipse">
                <a:avLst/>
              </a:prstGeom>
              <a:noFill/>
              <a:ln w="76200">
                <a:solidFill>
                  <a:srgbClr val="0051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id="{3D6181E5-EDF8-0F50-66B1-DABFA6BA7183}"/>
                  </a:ext>
                </a:extLst>
              </p:cNvPr>
              <p:cNvGrpSpPr/>
              <p:nvPr/>
            </p:nvGrpSpPr>
            <p:grpSpPr>
              <a:xfrm>
                <a:off x="2204905" y="677406"/>
                <a:ext cx="3290979" cy="711065"/>
                <a:chOff x="2204905" y="677406"/>
                <a:chExt cx="3290979" cy="711065"/>
              </a:xfrm>
            </p:grpSpPr>
            <p:sp>
              <p:nvSpPr>
                <p:cNvPr id="4" name="Sao: 5 Cánh 3">
                  <a:extLst>
                    <a:ext uri="{FF2B5EF4-FFF2-40B4-BE49-F238E27FC236}">
                      <a16:creationId xmlns:a16="http://schemas.microsoft.com/office/drawing/2014/main" id="{31F437F4-1687-59EB-A868-FC9B6CB74357}"/>
                    </a:ext>
                  </a:extLst>
                </p:cNvPr>
                <p:cNvSpPr/>
                <p:nvPr/>
              </p:nvSpPr>
              <p:spPr>
                <a:xfrm>
                  <a:off x="3500187" y="677406"/>
                  <a:ext cx="752168" cy="633218"/>
                </a:xfrm>
                <a:prstGeom prst="star5">
                  <a:avLst>
                    <a:gd name="adj" fmla="val 21767"/>
                    <a:gd name="hf" fmla="val 105146"/>
                    <a:gd name="vf" fmla="val 110557"/>
                  </a:avLst>
                </a:prstGeom>
                <a:noFill/>
                <a:ln w="76200">
                  <a:solidFill>
                    <a:srgbClr val="BD9703"/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am giác Cân 8">
                  <a:extLst>
                    <a:ext uri="{FF2B5EF4-FFF2-40B4-BE49-F238E27FC236}">
                      <a16:creationId xmlns:a16="http://schemas.microsoft.com/office/drawing/2014/main" id="{16415E2F-D842-B368-EEDA-E9DAEF999827}"/>
                    </a:ext>
                  </a:extLst>
                </p:cNvPr>
                <p:cNvSpPr/>
                <p:nvPr/>
              </p:nvSpPr>
              <p:spPr>
                <a:xfrm>
                  <a:off x="2204905" y="677406"/>
                  <a:ext cx="638785" cy="608372"/>
                </a:xfrm>
                <a:prstGeom prst="triangle">
                  <a:avLst/>
                </a:prstGeom>
                <a:noFill/>
                <a:ln w="76200">
                  <a:solidFill>
                    <a:srgbClr val="9948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CA327F4-0079-70FE-8892-CA5EFF92C934}"/>
                    </a:ext>
                  </a:extLst>
                </p:cNvPr>
                <p:cNvSpPr/>
                <p:nvPr/>
              </p:nvSpPr>
              <p:spPr>
                <a:xfrm>
                  <a:off x="4808523" y="681777"/>
                  <a:ext cx="687361" cy="706694"/>
                </a:xfrm>
                <a:custGeom>
                  <a:avLst/>
                  <a:gdLst>
                    <a:gd name="connsiteX0" fmla="*/ 426363 w 852727"/>
                    <a:gd name="connsiteY0" fmla="*/ 0 h 913892"/>
                    <a:gd name="connsiteX1" fmla="*/ 459667 w 852727"/>
                    <a:gd name="connsiteY1" fmla="*/ 14459 h 913892"/>
                    <a:gd name="connsiteX2" fmla="*/ 477591 w 852727"/>
                    <a:gd name="connsiteY2" fmla="*/ 45393 h 913892"/>
                    <a:gd name="connsiteX3" fmla="*/ 492751 w 852727"/>
                    <a:gd name="connsiteY3" fmla="*/ 46745 h 913892"/>
                    <a:gd name="connsiteX4" fmla="*/ 828034 w 852727"/>
                    <a:gd name="connsiteY4" fmla="*/ 354630 h 913892"/>
                    <a:gd name="connsiteX5" fmla="*/ 852727 w 852727"/>
                    <a:gd name="connsiteY5" fmla="*/ 448386 h 913892"/>
                    <a:gd name="connsiteX6" fmla="*/ 501715 w 852727"/>
                    <a:gd name="connsiteY6" fmla="*/ 448386 h 913892"/>
                    <a:gd name="connsiteX7" fmla="*/ 501715 w 852727"/>
                    <a:gd name="connsiteY7" fmla="*/ 726082 h 913892"/>
                    <a:gd name="connsiteX8" fmla="*/ 499063 w 852727"/>
                    <a:gd name="connsiteY8" fmla="*/ 726082 h 913892"/>
                    <a:gd name="connsiteX9" fmla="*/ 490330 w 852727"/>
                    <a:gd name="connsiteY9" fmla="*/ 785022 h 913892"/>
                    <a:gd name="connsiteX10" fmla="*/ 348899 w 852727"/>
                    <a:gd name="connsiteY10" fmla="*/ 913480 h 913892"/>
                    <a:gd name="connsiteX11" fmla="*/ 193108 w 852727"/>
                    <a:gd name="connsiteY11" fmla="*/ 802266 h 913892"/>
                    <a:gd name="connsiteX12" fmla="*/ 176357 w 852727"/>
                    <a:gd name="connsiteY12" fmla="*/ 726596 h 913892"/>
                    <a:gd name="connsiteX13" fmla="*/ 175522 w 852727"/>
                    <a:gd name="connsiteY13" fmla="*/ 726596 h 913892"/>
                    <a:gd name="connsiteX14" fmla="*/ 175977 w 852727"/>
                    <a:gd name="connsiteY14" fmla="*/ 724878 h 913892"/>
                    <a:gd name="connsiteX15" fmla="*/ 175940 w 852727"/>
                    <a:gd name="connsiteY15" fmla="*/ 724711 h 913892"/>
                    <a:gd name="connsiteX16" fmla="*/ 176023 w 852727"/>
                    <a:gd name="connsiteY16" fmla="*/ 724704 h 913892"/>
                    <a:gd name="connsiteX17" fmla="*/ 178971 w 852727"/>
                    <a:gd name="connsiteY17" fmla="*/ 713576 h 913892"/>
                    <a:gd name="connsiteX18" fmla="*/ 235069 w 852727"/>
                    <a:gd name="connsiteY18" fmla="*/ 669996 h 913892"/>
                    <a:gd name="connsiteX19" fmla="*/ 291168 w 852727"/>
                    <a:gd name="connsiteY19" fmla="*/ 713576 h 913892"/>
                    <a:gd name="connsiteX20" fmla="*/ 291372 w 852727"/>
                    <a:gd name="connsiteY20" fmla="*/ 714347 h 913892"/>
                    <a:gd name="connsiteX21" fmla="*/ 292742 w 852727"/>
                    <a:gd name="connsiteY21" fmla="*/ 714224 h 913892"/>
                    <a:gd name="connsiteX22" fmla="*/ 294245 w 852727"/>
                    <a:gd name="connsiteY22" fmla="*/ 725193 h 913892"/>
                    <a:gd name="connsiteX23" fmla="*/ 294617 w 852727"/>
                    <a:gd name="connsiteY23" fmla="*/ 726596 h 913892"/>
                    <a:gd name="connsiteX24" fmla="*/ 294438 w 852727"/>
                    <a:gd name="connsiteY24" fmla="*/ 726596 h 913892"/>
                    <a:gd name="connsiteX25" fmla="*/ 297447 w 852727"/>
                    <a:gd name="connsiteY25" fmla="*/ 748550 h 913892"/>
                    <a:gd name="connsiteX26" fmla="*/ 342977 w 852727"/>
                    <a:gd name="connsiteY26" fmla="*/ 796325 h 913892"/>
                    <a:gd name="connsiteX27" fmla="*/ 384546 w 852727"/>
                    <a:gd name="connsiteY27" fmla="*/ 709578 h 913892"/>
                    <a:gd name="connsiteX28" fmla="*/ 385195 w 852727"/>
                    <a:gd name="connsiteY28" fmla="*/ 709571 h 913892"/>
                    <a:gd name="connsiteX29" fmla="*/ 385195 w 852727"/>
                    <a:gd name="connsiteY29" fmla="*/ 448386 h 913892"/>
                    <a:gd name="connsiteX30" fmla="*/ 0 w 852727"/>
                    <a:gd name="connsiteY30" fmla="*/ 448386 h 913892"/>
                    <a:gd name="connsiteX31" fmla="*/ 24693 w 852727"/>
                    <a:gd name="connsiteY31" fmla="*/ 354630 h 913892"/>
                    <a:gd name="connsiteX32" fmla="*/ 359976 w 852727"/>
                    <a:gd name="connsiteY32" fmla="*/ 46745 h 913892"/>
                    <a:gd name="connsiteX33" fmla="*/ 375135 w 852727"/>
                    <a:gd name="connsiteY33" fmla="*/ 45393 h 913892"/>
                    <a:gd name="connsiteX34" fmla="*/ 393059 w 852727"/>
                    <a:gd name="connsiteY34" fmla="*/ 14459 h 913892"/>
                    <a:gd name="connsiteX35" fmla="*/ 426363 w 852727"/>
                    <a:gd name="connsiteY35" fmla="*/ 0 h 913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852727" h="913892">
                      <a:moveTo>
                        <a:pt x="426363" y="0"/>
                      </a:moveTo>
                      <a:cubicBezTo>
                        <a:pt x="438700" y="0"/>
                        <a:pt x="450160" y="5330"/>
                        <a:pt x="459667" y="14459"/>
                      </a:cubicBezTo>
                      <a:lnTo>
                        <a:pt x="477591" y="45393"/>
                      </a:lnTo>
                      <a:lnTo>
                        <a:pt x="492751" y="46745"/>
                      </a:lnTo>
                      <a:cubicBezTo>
                        <a:pt x="644276" y="74033"/>
                        <a:pt x="770129" y="193271"/>
                        <a:pt x="828034" y="354630"/>
                      </a:cubicBezTo>
                      <a:lnTo>
                        <a:pt x="852727" y="448386"/>
                      </a:lnTo>
                      <a:lnTo>
                        <a:pt x="501715" y="448386"/>
                      </a:lnTo>
                      <a:lnTo>
                        <a:pt x="501715" y="726082"/>
                      </a:lnTo>
                      <a:lnTo>
                        <a:pt x="499063" y="726082"/>
                      </a:lnTo>
                      <a:lnTo>
                        <a:pt x="490330" y="785022"/>
                      </a:lnTo>
                      <a:cubicBezTo>
                        <a:pt x="467736" y="856374"/>
                        <a:pt x="413767" y="908361"/>
                        <a:pt x="348899" y="913480"/>
                      </a:cubicBezTo>
                      <a:cubicBezTo>
                        <a:pt x="281889" y="918768"/>
                        <a:pt x="221714" y="872699"/>
                        <a:pt x="193108" y="802266"/>
                      </a:cubicBezTo>
                      <a:lnTo>
                        <a:pt x="176357" y="726596"/>
                      </a:lnTo>
                      <a:lnTo>
                        <a:pt x="175522" y="726596"/>
                      </a:lnTo>
                      <a:lnTo>
                        <a:pt x="175977" y="724878"/>
                      </a:lnTo>
                      <a:lnTo>
                        <a:pt x="175940" y="724711"/>
                      </a:lnTo>
                      <a:lnTo>
                        <a:pt x="176023" y="724704"/>
                      </a:lnTo>
                      <a:lnTo>
                        <a:pt x="178971" y="713576"/>
                      </a:lnTo>
                      <a:cubicBezTo>
                        <a:pt x="188213" y="687966"/>
                        <a:pt x="209851" y="669996"/>
                        <a:pt x="235069" y="669996"/>
                      </a:cubicBezTo>
                      <a:cubicBezTo>
                        <a:pt x="260288" y="669996"/>
                        <a:pt x="281926" y="687966"/>
                        <a:pt x="291168" y="713576"/>
                      </a:cubicBezTo>
                      <a:lnTo>
                        <a:pt x="291372" y="714347"/>
                      </a:lnTo>
                      <a:lnTo>
                        <a:pt x="292742" y="714224"/>
                      </a:lnTo>
                      <a:lnTo>
                        <a:pt x="294245" y="725193"/>
                      </a:lnTo>
                      <a:lnTo>
                        <a:pt x="294617" y="726596"/>
                      </a:lnTo>
                      <a:lnTo>
                        <a:pt x="294438" y="726596"/>
                      </a:lnTo>
                      <a:lnTo>
                        <a:pt x="297447" y="748550"/>
                      </a:lnTo>
                      <a:cubicBezTo>
                        <a:pt x="305633" y="779686"/>
                        <a:pt x="323400" y="799845"/>
                        <a:pt x="342977" y="796325"/>
                      </a:cubicBezTo>
                      <a:cubicBezTo>
                        <a:pt x="366654" y="792068"/>
                        <a:pt x="384690" y="754429"/>
                        <a:pt x="384546" y="709578"/>
                      </a:cubicBezTo>
                      <a:lnTo>
                        <a:pt x="385195" y="709571"/>
                      </a:lnTo>
                      <a:lnTo>
                        <a:pt x="385195" y="448386"/>
                      </a:lnTo>
                      <a:lnTo>
                        <a:pt x="0" y="448386"/>
                      </a:lnTo>
                      <a:lnTo>
                        <a:pt x="24693" y="354630"/>
                      </a:lnTo>
                      <a:cubicBezTo>
                        <a:pt x="82599" y="193271"/>
                        <a:pt x="208452" y="74033"/>
                        <a:pt x="359976" y="46745"/>
                      </a:cubicBezTo>
                      <a:lnTo>
                        <a:pt x="375135" y="45393"/>
                      </a:lnTo>
                      <a:lnTo>
                        <a:pt x="393059" y="14459"/>
                      </a:lnTo>
                      <a:cubicBezTo>
                        <a:pt x="402566" y="5330"/>
                        <a:pt x="414027" y="0"/>
                        <a:pt x="426363" y="0"/>
                      </a:cubicBezTo>
                      <a:close/>
                    </a:path>
                  </a:pathLst>
                </a:custGeom>
                <a:solidFill>
                  <a:srgbClr val="123B87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" name="Hình tự do: Hình 23">
              <a:extLst>
                <a:ext uri="{FF2B5EF4-FFF2-40B4-BE49-F238E27FC236}">
                  <a16:creationId xmlns:a16="http://schemas.microsoft.com/office/drawing/2014/main" id="{B08004E8-F4A5-94EC-76AA-F0B06531AD40}"/>
                </a:ext>
              </a:extLst>
            </p:cNvPr>
            <p:cNvSpPr/>
            <p:nvPr/>
          </p:nvSpPr>
          <p:spPr>
            <a:xfrm>
              <a:off x="4809221" y="5404870"/>
              <a:ext cx="386991" cy="161834"/>
            </a:xfrm>
            <a:custGeom>
              <a:avLst/>
              <a:gdLst>
                <a:gd name="connsiteX0" fmla="*/ 653925 w 1307850"/>
                <a:gd name="connsiteY0" fmla="*/ 0 h 518652"/>
                <a:gd name="connsiteX1" fmla="*/ 1269978 w 1307850"/>
                <a:gd name="connsiteY1" fmla="*/ 399340 h 518652"/>
                <a:gd name="connsiteX2" fmla="*/ 1307850 w 1307850"/>
                <a:gd name="connsiteY2" fmla="*/ 518652 h 518652"/>
                <a:gd name="connsiteX3" fmla="*/ 0 w 1307850"/>
                <a:gd name="connsiteY3" fmla="*/ 518652 h 518652"/>
                <a:gd name="connsiteX4" fmla="*/ 37872 w 1307850"/>
                <a:gd name="connsiteY4" fmla="*/ 399340 h 518652"/>
                <a:gd name="connsiteX5" fmla="*/ 653925 w 1307850"/>
                <a:gd name="connsiteY5" fmla="*/ 0 h 51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7850" h="518652">
                  <a:moveTo>
                    <a:pt x="653925" y="0"/>
                  </a:moveTo>
                  <a:cubicBezTo>
                    <a:pt x="930866" y="0"/>
                    <a:pt x="1168480" y="164664"/>
                    <a:pt x="1269978" y="399340"/>
                  </a:cubicBezTo>
                  <a:lnTo>
                    <a:pt x="1307850" y="518652"/>
                  </a:lnTo>
                  <a:lnTo>
                    <a:pt x="0" y="518652"/>
                  </a:lnTo>
                  <a:lnTo>
                    <a:pt x="37872" y="399340"/>
                  </a:lnTo>
                  <a:cubicBezTo>
                    <a:pt x="139371" y="164664"/>
                    <a:pt x="376985" y="0"/>
                    <a:pt x="653925" y="0"/>
                  </a:cubicBezTo>
                  <a:close/>
                </a:path>
              </a:pathLst>
            </a:custGeom>
            <a:solidFill>
              <a:srgbClr val="9DC3E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684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DF6A06-B9DE-481C-A32D-9D3183FBCF3C}"/>
              </a:ext>
            </a:extLst>
          </p:cNvPr>
          <p:cNvSpPr/>
          <p:nvPr/>
        </p:nvSpPr>
        <p:spPr>
          <a:xfrm>
            <a:off x="332792" y="292887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7CC02-9728-4070-83DB-D99EEF1B1998}"/>
              </a:ext>
            </a:extLst>
          </p:cNvPr>
          <p:cNvSpPr/>
          <p:nvPr/>
        </p:nvSpPr>
        <p:spPr>
          <a:xfrm>
            <a:off x="5600110" y="69696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808E8B-0815-45EA-AA0A-F0C7E8F99B62}"/>
              </a:ext>
            </a:extLst>
          </p:cNvPr>
          <p:cNvSpPr/>
          <p:nvPr/>
        </p:nvSpPr>
        <p:spPr>
          <a:xfrm>
            <a:off x="5600110" y="133225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290F1-31A3-45B3-9A9C-EC250AED95D5}"/>
              </a:ext>
            </a:extLst>
          </p:cNvPr>
          <p:cNvSpPr/>
          <p:nvPr/>
        </p:nvSpPr>
        <p:spPr>
          <a:xfrm>
            <a:off x="5600110" y="196754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9A2DD-4E80-48DE-B7AD-9DBD7AF7075F}"/>
              </a:ext>
            </a:extLst>
          </p:cNvPr>
          <p:cNvSpPr/>
          <p:nvPr/>
        </p:nvSpPr>
        <p:spPr>
          <a:xfrm>
            <a:off x="5600110" y="260283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BA8AF-F089-4DD4-9C5C-8583F60F5154}"/>
              </a:ext>
            </a:extLst>
          </p:cNvPr>
          <p:cNvSpPr/>
          <p:nvPr/>
        </p:nvSpPr>
        <p:spPr>
          <a:xfrm>
            <a:off x="5600110" y="323812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7B90C-570B-48E9-A334-6C3187F31D28}"/>
              </a:ext>
            </a:extLst>
          </p:cNvPr>
          <p:cNvSpPr/>
          <p:nvPr/>
        </p:nvSpPr>
        <p:spPr>
          <a:xfrm>
            <a:off x="5600110" y="387341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61B12-039C-4D19-B3D7-555AD23A9E35}"/>
              </a:ext>
            </a:extLst>
          </p:cNvPr>
          <p:cNvSpPr/>
          <p:nvPr/>
        </p:nvSpPr>
        <p:spPr>
          <a:xfrm>
            <a:off x="5600110" y="450870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175485-2685-4C18-926F-32669A10FF64}"/>
              </a:ext>
            </a:extLst>
          </p:cNvPr>
          <p:cNvSpPr/>
          <p:nvPr/>
        </p:nvSpPr>
        <p:spPr>
          <a:xfrm>
            <a:off x="5600110" y="514399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DFE365-0551-4C8B-BBF0-4AD57E72CF00}"/>
              </a:ext>
            </a:extLst>
          </p:cNvPr>
          <p:cNvSpPr/>
          <p:nvPr/>
        </p:nvSpPr>
        <p:spPr>
          <a:xfrm>
            <a:off x="5600110" y="5779282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DE78041-C4AE-461B-AEB7-CD3904407B31}"/>
              </a:ext>
            </a:extLst>
          </p:cNvPr>
          <p:cNvSpPr/>
          <p:nvPr/>
        </p:nvSpPr>
        <p:spPr>
          <a:xfrm>
            <a:off x="5397551" y="1137979"/>
            <a:ext cx="4781" cy="463"/>
          </a:xfrm>
          <a:custGeom>
            <a:avLst/>
            <a:gdLst>
              <a:gd name="connsiteX0" fmla="*/ 0 w 4781"/>
              <a:gd name="connsiteY0" fmla="*/ 0 h 463"/>
              <a:gd name="connsiteX1" fmla="*/ 4781 w 4781"/>
              <a:gd name="connsiteY1" fmla="*/ 463 h 463"/>
              <a:gd name="connsiteX2" fmla="*/ 0 w 4781"/>
              <a:gd name="connsiteY2" fmla="*/ 463 h 463"/>
              <a:gd name="connsiteX3" fmla="*/ 0 w 4781"/>
              <a:gd name="connsiteY3" fmla="*/ 0 h 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1" h="463">
                <a:moveTo>
                  <a:pt x="0" y="0"/>
                </a:moveTo>
                <a:lnTo>
                  <a:pt x="4781" y="463"/>
                </a:lnTo>
                <a:lnTo>
                  <a:pt x="0" y="46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069C039-631A-43B0-A4B9-73DB38ECE19F}"/>
              </a:ext>
            </a:extLst>
          </p:cNvPr>
          <p:cNvGrpSpPr/>
          <p:nvPr/>
        </p:nvGrpSpPr>
        <p:grpSpPr>
          <a:xfrm>
            <a:off x="911722" y="780579"/>
            <a:ext cx="4400761" cy="1073773"/>
            <a:chOff x="6905000" y="880306"/>
            <a:chExt cx="4400761" cy="107377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BE0698-D469-4916-8CBF-A693371CA66B}"/>
                </a:ext>
              </a:extLst>
            </p:cNvPr>
            <p:cNvSpPr/>
            <p:nvPr/>
          </p:nvSpPr>
          <p:spPr>
            <a:xfrm>
              <a:off x="6984654" y="880306"/>
              <a:ext cx="4273421" cy="1073773"/>
            </a:xfrm>
            <a:custGeom>
              <a:avLst/>
              <a:gdLst>
                <a:gd name="connsiteX0" fmla="*/ 0 w 4273421"/>
                <a:gd name="connsiteY0" fmla="*/ 0 h 1002374"/>
                <a:gd name="connsiteX1" fmla="*/ 4273421 w 4273421"/>
                <a:gd name="connsiteY1" fmla="*/ 0 h 1002374"/>
                <a:gd name="connsiteX2" fmla="*/ 4273421 w 4273421"/>
                <a:gd name="connsiteY2" fmla="*/ 1002374 h 1002374"/>
                <a:gd name="connsiteX3" fmla="*/ 0 w 4273421"/>
                <a:gd name="connsiteY3" fmla="*/ 1002374 h 1002374"/>
                <a:gd name="connsiteX4" fmla="*/ 0 w 4273421"/>
                <a:gd name="connsiteY4" fmla="*/ 0 h 1002374"/>
                <a:gd name="connsiteX0" fmla="*/ 0 w 4273421"/>
                <a:gd name="connsiteY0" fmla="*/ 70497 h 1072871"/>
                <a:gd name="connsiteX1" fmla="*/ 4273421 w 4273421"/>
                <a:gd name="connsiteY1" fmla="*/ 70497 h 1072871"/>
                <a:gd name="connsiteX2" fmla="*/ 4273421 w 4273421"/>
                <a:gd name="connsiteY2" fmla="*/ 1072871 h 1072871"/>
                <a:gd name="connsiteX3" fmla="*/ 0 w 4273421"/>
                <a:gd name="connsiteY3" fmla="*/ 1072871 h 1072871"/>
                <a:gd name="connsiteX4" fmla="*/ 0 w 4273421"/>
                <a:gd name="connsiteY4" fmla="*/ 70497 h 1072871"/>
                <a:gd name="connsiteX0" fmla="*/ 0 w 4273421"/>
                <a:gd name="connsiteY0" fmla="*/ 38292 h 1040666"/>
                <a:gd name="connsiteX1" fmla="*/ 4273421 w 4273421"/>
                <a:gd name="connsiteY1" fmla="*/ 38292 h 1040666"/>
                <a:gd name="connsiteX2" fmla="*/ 4273421 w 4273421"/>
                <a:gd name="connsiteY2" fmla="*/ 1040666 h 1040666"/>
                <a:gd name="connsiteX3" fmla="*/ 0 w 4273421"/>
                <a:gd name="connsiteY3" fmla="*/ 1040666 h 1040666"/>
                <a:gd name="connsiteX4" fmla="*/ 0 w 4273421"/>
                <a:gd name="connsiteY4" fmla="*/ 38292 h 1040666"/>
                <a:gd name="connsiteX0" fmla="*/ 0 w 4273421"/>
                <a:gd name="connsiteY0" fmla="*/ 38292 h 1040666"/>
                <a:gd name="connsiteX1" fmla="*/ 4273421 w 4273421"/>
                <a:gd name="connsiteY1" fmla="*/ 38292 h 1040666"/>
                <a:gd name="connsiteX2" fmla="*/ 4273421 w 4273421"/>
                <a:gd name="connsiteY2" fmla="*/ 1040666 h 1040666"/>
                <a:gd name="connsiteX3" fmla="*/ 0 w 4273421"/>
                <a:gd name="connsiteY3" fmla="*/ 1040666 h 1040666"/>
                <a:gd name="connsiteX4" fmla="*/ 0 w 4273421"/>
                <a:gd name="connsiteY4" fmla="*/ 38292 h 1040666"/>
                <a:gd name="connsiteX0" fmla="*/ 0 w 4273421"/>
                <a:gd name="connsiteY0" fmla="*/ 38292 h 1040666"/>
                <a:gd name="connsiteX1" fmla="*/ 4273421 w 4273421"/>
                <a:gd name="connsiteY1" fmla="*/ 38292 h 1040666"/>
                <a:gd name="connsiteX2" fmla="*/ 4273421 w 4273421"/>
                <a:gd name="connsiteY2" fmla="*/ 1040666 h 1040666"/>
                <a:gd name="connsiteX3" fmla="*/ 0 w 4273421"/>
                <a:gd name="connsiteY3" fmla="*/ 1040666 h 1040666"/>
                <a:gd name="connsiteX4" fmla="*/ 0 w 4273421"/>
                <a:gd name="connsiteY4" fmla="*/ 38292 h 1040666"/>
                <a:gd name="connsiteX0" fmla="*/ 0 w 4273421"/>
                <a:gd name="connsiteY0" fmla="*/ 38292 h 1073773"/>
                <a:gd name="connsiteX1" fmla="*/ 4273421 w 4273421"/>
                <a:gd name="connsiteY1" fmla="*/ 38292 h 1073773"/>
                <a:gd name="connsiteX2" fmla="*/ 4273421 w 4273421"/>
                <a:gd name="connsiteY2" fmla="*/ 1040666 h 1073773"/>
                <a:gd name="connsiteX3" fmla="*/ 0 w 4273421"/>
                <a:gd name="connsiteY3" fmla="*/ 1040666 h 1073773"/>
                <a:gd name="connsiteX4" fmla="*/ 0 w 4273421"/>
                <a:gd name="connsiteY4" fmla="*/ 38292 h 107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3421" h="1073773">
                  <a:moveTo>
                    <a:pt x="0" y="38292"/>
                  </a:moveTo>
                  <a:cubicBezTo>
                    <a:pt x="1443135" y="-120328"/>
                    <a:pt x="2848947" y="280888"/>
                    <a:pt x="4273421" y="38292"/>
                  </a:cubicBezTo>
                  <a:lnTo>
                    <a:pt x="4273421" y="1040666"/>
                  </a:lnTo>
                  <a:cubicBezTo>
                    <a:pt x="2830285" y="1189956"/>
                    <a:pt x="1415144" y="770078"/>
                    <a:pt x="0" y="1040666"/>
                  </a:cubicBezTo>
                  <a:lnTo>
                    <a:pt x="0" y="382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378764-E926-4F31-AC06-468D7E032662}"/>
                </a:ext>
              </a:extLst>
            </p:cNvPr>
            <p:cNvSpPr txBox="1"/>
            <p:nvPr/>
          </p:nvSpPr>
          <p:spPr>
            <a:xfrm>
              <a:off x="6905000" y="1091765"/>
              <a:ext cx="4400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Lobster" panose="00000500000000000000" pitchFamily="2" charset="-93"/>
                </a:rPr>
                <a:t>Thanks For Listening!</a:t>
              </a:r>
              <a:endParaRPr lang="vi-VN" sz="3600" dirty="0">
                <a:solidFill>
                  <a:schemeClr val="bg1"/>
                </a:solidFill>
                <a:latin typeface="Lobster" panose="00000500000000000000" pitchFamily="2" charset="-93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947D12-ED45-4A0E-B26B-36D611AB64C5}"/>
              </a:ext>
            </a:extLst>
          </p:cNvPr>
          <p:cNvGrpSpPr/>
          <p:nvPr/>
        </p:nvGrpSpPr>
        <p:grpSpPr>
          <a:xfrm>
            <a:off x="1018721" y="2132134"/>
            <a:ext cx="2129351" cy="1504295"/>
            <a:chOff x="6956984" y="2314559"/>
            <a:chExt cx="2129351" cy="150429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20673AB-25EB-4FA4-A286-1C067EEC2D22}"/>
                </a:ext>
              </a:extLst>
            </p:cNvPr>
            <p:cNvGrpSpPr/>
            <p:nvPr/>
          </p:nvGrpSpPr>
          <p:grpSpPr>
            <a:xfrm>
              <a:off x="6956984" y="2314559"/>
              <a:ext cx="2129351" cy="1504295"/>
              <a:chOff x="6984169" y="2657336"/>
              <a:chExt cx="2600959" cy="181040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7C25BF-A124-4C38-96FB-1F93EA244161}"/>
                  </a:ext>
                </a:extLst>
              </p:cNvPr>
              <p:cNvSpPr/>
              <p:nvPr/>
            </p:nvSpPr>
            <p:spPr>
              <a:xfrm>
                <a:off x="6984169" y="2657336"/>
                <a:ext cx="2600959" cy="1810401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4C6BED-5D9A-4951-9F1B-1DE6E5546538}"/>
                  </a:ext>
                </a:extLst>
              </p:cNvPr>
              <p:cNvSpPr/>
              <p:nvPr/>
            </p:nvSpPr>
            <p:spPr>
              <a:xfrm>
                <a:off x="7114690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E972182-FB3B-4D35-BBE1-96150443DEFE}"/>
                  </a:ext>
                </a:extLst>
              </p:cNvPr>
              <p:cNvSpPr/>
              <p:nvPr/>
            </p:nvSpPr>
            <p:spPr>
              <a:xfrm>
                <a:off x="7421724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2C6CE91-D7C3-40BA-BF36-6D93EC98681B}"/>
                  </a:ext>
                </a:extLst>
              </p:cNvPr>
              <p:cNvSpPr/>
              <p:nvPr/>
            </p:nvSpPr>
            <p:spPr>
              <a:xfrm>
                <a:off x="772563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E2A68A-3FD4-46CA-97ED-4DF53E209847}"/>
                  </a:ext>
                </a:extLst>
              </p:cNvPr>
              <p:cNvSpPr/>
              <p:nvPr/>
            </p:nvSpPr>
            <p:spPr>
              <a:xfrm>
                <a:off x="802955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87378BD-88F8-4E0D-A29E-97F706E97472}"/>
                  </a:ext>
                </a:extLst>
              </p:cNvPr>
              <p:cNvSpPr/>
              <p:nvPr/>
            </p:nvSpPr>
            <p:spPr>
              <a:xfrm>
                <a:off x="833346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77D6BCE-B1D3-47E5-9435-4995DB8C1425}"/>
                  </a:ext>
                </a:extLst>
              </p:cNvPr>
              <p:cNvSpPr/>
              <p:nvPr/>
            </p:nvSpPr>
            <p:spPr>
              <a:xfrm>
                <a:off x="863738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6144133-9057-40B4-BDE9-E54F329D32A4}"/>
                  </a:ext>
                </a:extLst>
              </p:cNvPr>
              <p:cNvSpPr/>
              <p:nvPr/>
            </p:nvSpPr>
            <p:spPr>
              <a:xfrm>
                <a:off x="894129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FC73340-7F19-4831-A60A-1117EA573945}"/>
                  </a:ext>
                </a:extLst>
              </p:cNvPr>
              <p:cNvSpPr/>
              <p:nvPr/>
            </p:nvSpPr>
            <p:spPr>
              <a:xfrm>
                <a:off x="924521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A29DBC8-92EA-4644-8CAE-D973F395942E}"/>
                  </a:ext>
                </a:extLst>
              </p:cNvPr>
              <p:cNvSpPr/>
              <p:nvPr/>
            </p:nvSpPr>
            <p:spPr>
              <a:xfrm>
                <a:off x="7114690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44B0657-99A9-44F0-B712-67446A0127CA}"/>
                  </a:ext>
                </a:extLst>
              </p:cNvPr>
              <p:cNvSpPr/>
              <p:nvPr/>
            </p:nvSpPr>
            <p:spPr>
              <a:xfrm>
                <a:off x="7421724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ADF0C09-CDB4-4B75-B91B-3BCD5975C823}"/>
                  </a:ext>
                </a:extLst>
              </p:cNvPr>
              <p:cNvSpPr/>
              <p:nvPr/>
            </p:nvSpPr>
            <p:spPr>
              <a:xfrm>
                <a:off x="772563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D65750D-D04B-4290-A42F-049825A2E3EC}"/>
                  </a:ext>
                </a:extLst>
              </p:cNvPr>
              <p:cNvSpPr/>
              <p:nvPr/>
            </p:nvSpPr>
            <p:spPr>
              <a:xfrm>
                <a:off x="802955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74BDE54-C861-4E90-AB75-25559D21F4D3}"/>
                  </a:ext>
                </a:extLst>
              </p:cNvPr>
              <p:cNvSpPr/>
              <p:nvPr/>
            </p:nvSpPr>
            <p:spPr>
              <a:xfrm>
                <a:off x="833346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9FC63C8-773F-4FF9-BDF5-E12B0A90A0DF}"/>
                  </a:ext>
                </a:extLst>
              </p:cNvPr>
              <p:cNvSpPr/>
              <p:nvPr/>
            </p:nvSpPr>
            <p:spPr>
              <a:xfrm>
                <a:off x="863738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6E4F21D-0D6E-4852-BE51-E6311B27F0E7}"/>
                  </a:ext>
                </a:extLst>
              </p:cNvPr>
              <p:cNvSpPr/>
              <p:nvPr/>
            </p:nvSpPr>
            <p:spPr>
              <a:xfrm>
                <a:off x="894129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E9E0FB8-3F12-4138-9EFC-F481D5208428}"/>
                  </a:ext>
                </a:extLst>
              </p:cNvPr>
              <p:cNvSpPr/>
              <p:nvPr/>
            </p:nvSpPr>
            <p:spPr>
              <a:xfrm>
                <a:off x="924521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C77F1EB-EF5D-45F0-9AB3-0F98C438DC85}"/>
                </a:ext>
              </a:extLst>
            </p:cNvPr>
            <p:cNvSpPr/>
            <p:nvPr/>
          </p:nvSpPr>
          <p:spPr>
            <a:xfrm>
              <a:off x="7063839" y="2608685"/>
              <a:ext cx="1889663" cy="88474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81049" b="-18104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6CC9460-C08A-4D94-A8AC-B8BA1210A929}"/>
              </a:ext>
            </a:extLst>
          </p:cNvPr>
          <p:cNvGrpSpPr/>
          <p:nvPr/>
        </p:nvGrpSpPr>
        <p:grpSpPr>
          <a:xfrm>
            <a:off x="3135446" y="4189166"/>
            <a:ext cx="2129351" cy="1504295"/>
            <a:chOff x="6956984" y="2314559"/>
            <a:chExt cx="2129351" cy="150429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6191699-5338-4A56-9FE5-2BD019199A80}"/>
                </a:ext>
              </a:extLst>
            </p:cNvPr>
            <p:cNvGrpSpPr/>
            <p:nvPr/>
          </p:nvGrpSpPr>
          <p:grpSpPr>
            <a:xfrm>
              <a:off x="6956984" y="2314559"/>
              <a:ext cx="2129351" cy="1504295"/>
              <a:chOff x="6984169" y="2657336"/>
              <a:chExt cx="2600959" cy="1810401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F3AE464-24C4-44CC-8C28-E77A98B84E4A}"/>
                  </a:ext>
                </a:extLst>
              </p:cNvPr>
              <p:cNvSpPr/>
              <p:nvPr/>
            </p:nvSpPr>
            <p:spPr>
              <a:xfrm>
                <a:off x="6984169" y="2657336"/>
                <a:ext cx="2600959" cy="1810401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0681EDB-1E91-4868-A8AF-8B757797AE29}"/>
                  </a:ext>
                </a:extLst>
              </p:cNvPr>
              <p:cNvSpPr/>
              <p:nvPr/>
            </p:nvSpPr>
            <p:spPr>
              <a:xfrm>
                <a:off x="7114690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EB3ECBE-B11F-43AD-81CC-D2A1DEF11EF3}"/>
                  </a:ext>
                </a:extLst>
              </p:cNvPr>
              <p:cNvSpPr/>
              <p:nvPr/>
            </p:nvSpPr>
            <p:spPr>
              <a:xfrm>
                <a:off x="7421724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91D99A6-B102-4028-9C6A-A9C68392BCF9}"/>
                  </a:ext>
                </a:extLst>
              </p:cNvPr>
              <p:cNvSpPr/>
              <p:nvPr/>
            </p:nvSpPr>
            <p:spPr>
              <a:xfrm>
                <a:off x="772563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76A7D8B-EF96-43CC-B5EE-D891073D8A1C}"/>
                  </a:ext>
                </a:extLst>
              </p:cNvPr>
              <p:cNvSpPr/>
              <p:nvPr/>
            </p:nvSpPr>
            <p:spPr>
              <a:xfrm>
                <a:off x="802955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FF6AA77-2607-4218-9E32-A109EF4022D9}"/>
                  </a:ext>
                </a:extLst>
              </p:cNvPr>
              <p:cNvSpPr/>
              <p:nvPr/>
            </p:nvSpPr>
            <p:spPr>
              <a:xfrm>
                <a:off x="833346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948E8AE-3E45-45AA-8D9E-5C336305E89F}"/>
                  </a:ext>
                </a:extLst>
              </p:cNvPr>
              <p:cNvSpPr/>
              <p:nvPr/>
            </p:nvSpPr>
            <p:spPr>
              <a:xfrm>
                <a:off x="863738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8EC4ACE-433B-47F2-BDBC-7D5623CF04A2}"/>
                  </a:ext>
                </a:extLst>
              </p:cNvPr>
              <p:cNvSpPr/>
              <p:nvPr/>
            </p:nvSpPr>
            <p:spPr>
              <a:xfrm>
                <a:off x="8941298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AD2050C-97E4-4BC2-92F7-132E2A89B344}"/>
                  </a:ext>
                </a:extLst>
              </p:cNvPr>
              <p:cNvSpPr/>
              <p:nvPr/>
            </p:nvSpPr>
            <p:spPr>
              <a:xfrm>
                <a:off x="9245213" y="2758776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9775AF5-05E9-41CF-B4BF-3326025000FA}"/>
                  </a:ext>
                </a:extLst>
              </p:cNvPr>
              <p:cNvSpPr/>
              <p:nvPr/>
            </p:nvSpPr>
            <p:spPr>
              <a:xfrm>
                <a:off x="7114690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554C8FF-4366-4BB3-8EBB-F0C2FD465E40}"/>
                  </a:ext>
                </a:extLst>
              </p:cNvPr>
              <p:cNvSpPr/>
              <p:nvPr/>
            </p:nvSpPr>
            <p:spPr>
              <a:xfrm>
                <a:off x="7421724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4AB1416-70BF-4259-AB6B-C709760CD6D1}"/>
                  </a:ext>
                </a:extLst>
              </p:cNvPr>
              <p:cNvSpPr/>
              <p:nvPr/>
            </p:nvSpPr>
            <p:spPr>
              <a:xfrm>
                <a:off x="772563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82FE1C9-3D5B-44BC-9832-4C87A6AD6EBD}"/>
                  </a:ext>
                </a:extLst>
              </p:cNvPr>
              <p:cNvSpPr/>
              <p:nvPr/>
            </p:nvSpPr>
            <p:spPr>
              <a:xfrm>
                <a:off x="802955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1E4A72E-A626-4A03-8AF2-22FFF9C5DA5A}"/>
                  </a:ext>
                </a:extLst>
              </p:cNvPr>
              <p:cNvSpPr/>
              <p:nvPr/>
            </p:nvSpPr>
            <p:spPr>
              <a:xfrm>
                <a:off x="833346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D87A3B1-0F86-4574-B8FA-C160D237ACA3}"/>
                  </a:ext>
                </a:extLst>
              </p:cNvPr>
              <p:cNvSpPr/>
              <p:nvPr/>
            </p:nvSpPr>
            <p:spPr>
              <a:xfrm>
                <a:off x="863738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129BF41-9009-41FC-B743-79815ADD61FC}"/>
                  </a:ext>
                </a:extLst>
              </p:cNvPr>
              <p:cNvSpPr/>
              <p:nvPr/>
            </p:nvSpPr>
            <p:spPr>
              <a:xfrm>
                <a:off x="8941298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FCE85F4-9EDD-429D-AA28-F83C2CA7291A}"/>
                  </a:ext>
                </a:extLst>
              </p:cNvPr>
              <p:cNvSpPr/>
              <p:nvPr/>
            </p:nvSpPr>
            <p:spPr>
              <a:xfrm>
                <a:off x="9245213" y="4161712"/>
                <a:ext cx="177662" cy="178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85285-1914-4B06-A003-C0269F23D72A}"/>
                </a:ext>
              </a:extLst>
            </p:cNvPr>
            <p:cNvSpPr/>
            <p:nvPr/>
          </p:nvSpPr>
          <p:spPr>
            <a:xfrm>
              <a:off x="7060345" y="2608685"/>
              <a:ext cx="1893157" cy="88474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81477" b="-1814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EC56639-2DBB-48BA-AE0A-3D6678CCA406}"/>
              </a:ext>
            </a:extLst>
          </p:cNvPr>
          <p:cNvGrpSpPr/>
          <p:nvPr/>
        </p:nvGrpSpPr>
        <p:grpSpPr>
          <a:xfrm>
            <a:off x="1222669" y="3938996"/>
            <a:ext cx="1687030" cy="1754465"/>
            <a:chOff x="6924204" y="4026689"/>
            <a:chExt cx="1687030" cy="175446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8BB413B-5329-447A-805B-ECFD008136F9}"/>
                </a:ext>
              </a:extLst>
            </p:cNvPr>
            <p:cNvSpPr/>
            <p:nvPr/>
          </p:nvSpPr>
          <p:spPr>
            <a:xfrm>
              <a:off x="6924204" y="4026689"/>
              <a:ext cx="1687030" cy="17544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9B7FE43-AEF7-4077-9BE9-D99FF935DFA3}"/>
                </a:ext>
              </a:extLst>
            </p:cNvPr>
            <p:cNvSpPr txBox="1"/>
            <p:nvPr/>
          </p:nvSpPr>
          <p:spPr>
            <a:xfrm>
              <a:off x="6999683" y="4165257"/>
              <a:ext cx="149469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Lobster" panose="00000500000000000000" pitchFamily="2" charset="-93"/>
                </a:rPr>
                <a:t>Vũ Hoàng Lâm</a:t>
              </a:r>
              <a:endParaRPr lang="vi-VN" sz="3000" dirty="0">
                <a:solidFill>
                  <a:schemeClr val="bg1"/>
                </a:solidFill>
                <a:latin typeface="Lobster" panose="00000500000000000000" pitchFamily="2" charset="-93"/>
              </a:endParaRPr>
            </a:p>
          </p:txBody>
        </p:sp>
      </p:grpSp>
      <p:sp>
        <p:nvSpPr>
          <p:cNvPr id="2" name="Block Arc 1">
            <a:extLst>
              <a:ext uri="{FF2B5EF4-FFF2-40B4-BE49-F238E27FC236}">
                <a16:creationId xmlns:a16="http://schemas.microsoft.com/office/drawing/2014/main" id="{02267234-8E4C-4339-9595-8766F0EAFDCC}"/>
              </a:ext>
            </a:extLst>
          </p:cNvPr>
          <p:cNvSpPr/>
          <p:nvPr/>
        </p:nvSpPr>
        <p:spPr>
          <a:xfrm>
            <a:off x="5791117" y="557758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70" name="Block Arc 69">
            <a:extLst>
              <a:ext uri="{FF2B5EF4-FFF2-40B4-BE49-F238E27FC236}">
                <a16:creationId xmlns:a16="http://schemas.microsoft.com/office/drawing/2014/main" id="{BD873949-CBD7-41B7-A2F6-08DB28D94907}"/>
              </a:ext>
            </a:extLst>
          </p:cNvPr>
          <p:cNvSpPr/>
          <p:nvPr/>
        </p:nvSpPr>
        <p:spPr>
          <a:xfrm>
            <a:off x="5791117" y="1251943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522C2B6B-47F7-4FDA-9963-057DBDED67B2}"/>
              </a:ext>
            </a:extLst>
          </p:cNvPr>
          <p:cNvSpPr/>
          <p:nvPr/>
        </p:nvSpPr>
        <p:spPr>
          <a:xfrm>
            <a:off x="5791117" y="1869558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89" name="Block Arc 88">
            <a:extLst>
              <a:ext uri="{FF2B5EF4-FFF2-40B4-BE49-F238E27FC236}">
                <a16:creationId xmlns:a16="http://schemas.microsoft.com/office/drawing/2014/main" id="{383F6F3C-A109-46C5-9A25-EE57B7EB7998}"/>
              </a:ext>
            </a:extLst>
          </p:cNvPr>
          <p:cNvSpPr/>
          <p:nvPr/>
        </p:nvSpPr>
        <p:spPr>
          <a:xfrm>
            <a:off x="5791117" y="2534737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90" name="Block Arc 89">
            <a:extLst>
              <a:ext uri="{FF2B5EF4-FFF2-40B4-BE49-F238E27FC236}">
                <a16:creationId xmlns:a16="http://schemas.microsoft.com/office/drawing/2014/main" id="{DA78F444-DD0B-40E4-8F99-56BF955129E1}"/>
              </a:ext>
            </a:extLst>
          </p:cNvPr>
          <p:cNvSpPr/>
          <p:nvPr/>
        </p:nvSpPr>
        <p:spPr>
          <a:xfrm>
            <a:off x="5791117" y="3168758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91" name="Block Arc 90">
            <a:extLst>
              <a:ext uri="{FF2B5EF4-FFF2-40B4-BE49-F238E27FC236}">
                <a16:creationId xmlns:a16="http://schemas.microsoft.com/office/drawing/2014/main" id="{4450D615-9B35-45DB-BC94-CE554A96A3A9}"/>
              </a:ext>
            </a:extLst>
          </p:cNvPr>
          <p:cNvSpPr/>
          <p:nvPr/>
        </p:nvSpPr>
        <p:spPr>
          <a:xfrm>
            <a:off x="5791117" y="3795992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92" name="Block Arc 91">
            <a:extLst>
              <a:ext uri="{FF2B5EF4-FFF2-40B4-BE49-F238E27FC236}">
                <a16:creationId xmlns:a16="http://schemas.microsoft.com/office/drawing/2014/main" id="{579527E0-23F8-4738-82F4-BB07019149F0}"/>
              </a:ext>
            </a:extLst>
          </p:cNvPr>
          <p:cNvSpPr/>
          <p:nvPr/>
        </p:nvSpPr>
        <p:spPr>
          <a:xfrm>
            <a:off x="5791117" y="4410718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93" name="Block Arc 92">
            <a:extLst>
              <a:ext uri="{FF2B5EF4-FFF2-40B4-BE49-F238E27FC236}">
                <a16:creationId xmlns:a16="http://schemas.microsoft.com/office/drawing/2014/main" id="{06316391-CF85-4865-9B8F-479F1ED96A79}"/>
              </a:ext>
            </a:extLst>
          </p:cNvPr>
          <p:cNvSpPr/>
          <p:nvPr/>
        </p:nvSpPr>
        <p:spPr>
          <a:xfrm>
            <a:off x="5791117" y="5085312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94" name="Block Arc 93">
            <a:extLst>
              <a:ext uri="{FF2B5EF4-FFF2-40B4-BE49-F238E27FC236}">
                <a16:creationId xmlns:a16="http://schemas.microsoft.com/office/drawing/2014/main" id="{53C00357-7376-4E46-A7BD-B2C74401347B}"/>
              </a:ext>
            </a:extLst>
          </p:cNvPr>
          <p:cNvSpPr/>
          <p:nvPr/>
        </p:nvSpPr>
        <p:spPr>
          <a:xfrm>
            <a:off x="5791117" y="5696637"/>
            <a:ext cx="609766" cy="580221"/>
          </a:xfrm>
          <a:prstGeom prst="blockArc">
            <a:avLst>
              <a:gd name="adj1" fmla="val 11105652"/>
              <a:gd name="adj2" fmla="val 5424571"/>
              <a:gd name="adj3" fmla="val 19082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9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DF376B-197B-4C72-80B6-9D8576946691}"/>
              </a:ext>
            </a:extLst>
          </p:cNvPr>
          <p:cNvSpPr/>
          <p:nvPr/>
        </p:nvSpPr>
        <p:spPr>
          <a:xfrm>
            <a:off x="9846169" y="487680"/>
            <a:ext cx="1847991" cy="1464120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3CAB69E-BEE9-48B0-95CA-1EEACA40A1BD}"/>
              </a:ext>
            </a:extLst>
          </p:cNvPr>
          <p:cNvSpPr/>
          <p:nvPr/>
        </p:nvSpPr>
        <p:spPr>
          <a:xfrm flipH="1" flipV="1">
            <a:off x="6197061" y="4646379"/>
            <a:ext cx="1790957" cy="1695915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64" name="Graphic 63" descr="A palm leaf">
            <a:extLst>
              <a:ext uri="{FF2B5EF4-FFF2-40B4-BE49-F238E27FC236}">
                <a16:creationId xmlns:a16="http://schemas.microsoft.com/office/drawing/2014/main" id="{679FB5E8-8B30-423D-946F-E61743DEB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30721">
            <a:off x="605919" y="5271465"/>
            <a:ext cx="977919" cy="977919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896B2F4-E03F-CAFE-7137-DF363EFAC23E}"/>
              </a:ext>
            </a:extLst>
          </p:cNvPr>
          <p:cNvSpPr/>
          <p:nvPr/>
        </p:nvSpPr>
        <p:spPr>
          <a:xfrm rot="16200000">
            <a:off x="330596" y="698046"/>
            <a:ext cx="1847991" cy="1464120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89B0B74-77A1-91E6-AA2C-60B03801A7A6}"/>
              </a:ext>
            </a:extLst>
          </p:cNvPr>
          <p:cNvSpPr/>
          <p:nvPr/>
        </p:nvSpPr>
        <p:spPr>
          <a:xfrm rot="16200000" flipH="1" flipV="1">
            <a:off x="4290482" y="4650211"/>
            <a:ext cx="1790957" cy="1695915"/>
          </a:xfrm>
          <a:custGeom>
            <a:avLst/>
            <a:gdLst>
              <a:gd name="connsiteX0" fmla="*/ 9031 w 1847991"/>
              <a:gd name="connsiteY0" fmla="*/ 0 h 1464120"/>
              <a:gd name="connsiteX1" fmla="*/ 90311 w 1847991"/>
              <a:gd name="connsiteY1" fmla="*/ 599440 h 1464120"/>
              <a:gd name="connsiteX2" fmla="*/ 659271 w 1847991"/>
              <a:gd name="connsiteY2" fmla="*/ 508000 h 1464120"/>
              <a:gd name="connsiteX3" fmla="*/ 882791 w 1847991"/>
              <a:gd name="connsiteY3" fmla="*/ 934720 h 1464120"/>
              <a:gd name="connsiteX4" fmla="*/ 1339991 w 1847991"/>
              <a:gd name="connsiteY4" fmla="*/ 924560 h 1464120"/>
              <a:gd name="connsiteX5" fmla="*/ 1553351 w 1847991"/>
              <a:gd name="connsiteY5" fmla="*/ 1422400 h 1464120"/>
              <a:gd name="connsiteX6" fmla="*/ 1847991 w 1847991"/>
              <a:gd name="connsiteY6" fmla="*/ 1402080 h 146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7991" h="1464120">
                <a:moveTo>
                  <a:pt x="9031" y="0"/>
                </a:moveTo>
                <a:cubicBezTo>
                  <a:pt x="-4516" y="257386"/>
                  <a:pt x="-18062" y="514773"/>
                  <a:pt x="90311" y="599440"/>
                </a:cubicBezTo>
                <a:cubicBezTo>
                  <a:pt x="198684" y="684107"/>
                  <a:pt x="527191" y="452120"/>
                  <a:pt x="659271" y="508000"/>
                </a:cubicBezTo>
                <a:cubicBezTo>
                  <a:pt x="791351" y="563880"/>
                  <a:pt x="769338" y="865293"/>
                  <a:pt x="882791" y="934720"/>
                </a:cubicBezTo>
                <a:cubicBezTo>
                  <a:pt x="996244" y="1004147"/>
                  <a:pt x="1228231" y="843280"/>
                  <a:pt x="1339991" y="924560"/>
                </a:cubicBezTo>
                <a:cubicBezTo>
                  <a:pt x="1451751" y="1005840"/>
                  <a:pt x="1468684" y="1342813"/>
                  <a:pt x="1553351" y="1422400"/>
                </a:cubicBezTo>
                <a:cubicBezTo>
                  <a:pt x="1638018" y="1501987"/>
                  <a:pt x="1743004" y="1452033"/>
                  <a:pt x="1847991" y="140208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D6A0EB-51D3-45C9-846B-45B8D7D14BD3}"/>
              </a:ext>
            </a:extLst>
          </p:cNvPr>
          <p:cNvGrpSpPr/>
          <p:nvPr/>
        </p:nvGrpSpPr>
        <p:grpSpPr>
          <a:xfrm rot="20964472">
            <a:off x="972698" y="1055042"/>
            <a:ext cx="4219196" cy="4234308"/>
            <a:chOff x="961910" y="957352"/>
            <a:chExt cx="1912684" cy="23510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34C5F80-ABDC-46EA-AE4B-821879586D48}"/>
                </a:ext>
              </a:extLst>
            </p:cNvPr>
            <p:cNvSpPr/>
            <p:nvPr/>
          </p:nvSpPr>
          <p:spPr>
            <a:xfrm>
              <a:off x="961910" y="957352"/>
              <a:ext cx="1912684" cy="23510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524941-E0FD-4D6F-AB1B-F3B7C548ED33}"/>
                </a:ext>
              </a:extLst>
            </p:cNvPr>
            <p:cNvSpPr/>
            <p:nvPr/>
          </p:nvSpPr>
          <p:spPr>
            <a:xfrm>
              <a:off x="1090307" y="1089083"/>
              <a:ext cx="1655890" cy="1750778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59" name="Graphic 58" descr="A snowflake">
            <a:extLst>
              <a:ext uri="{FF2B5EF4-FFF2-40B4-BE49-F238E27FC236}">
                <a16:creationId xmlns:a16="http://schemas.microsoft.com/office/drawing/2014/main" id="{373C4D79-D684-4F45-AC4C-AD6958F5B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129633">
            <a:off x="2459266" y="4782442"/>
            <a:ext cx="307457" cy="307457"/>
          </a:xfrm>
          <a:prstGeom prst="rect">
            <a:avLst/>
          </a:prstGeom>
        </p:spPr>
      </p:pic>
      <p:pic>
        <p:nvPicPr>
          <p:cNvPr id="60" name="Graphic 59" descr="A snowflake">
            <a:extLst>
              <a:ext uri="{FF2B5EF4-FFF2-40B4-BE49-F238E27FC236}">
                <a16:creationId xmlns:a16="http://schemas.microsoft.com/office/drawing/2014/main" id="{FFEEF292-C75F-4D26-AB20-98C2B169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93091">
            <a:off x="1634361" y="4820770"/>
            <a:ext cx="304135" cy="304135"/>
          </a:xfrm>
          <a:prstGeom prst="rect">
            <a:avLst/>
          </a:prstGeom>
        </p:spPr>
      </p:pic>
      <p:pic>
        <p:nvPicPr>
          <p:cNvPr id="61" name="Graphic 60" descr="A snowflake">
            <a:extLst>
              <a:ext uri="{FF2B5EF4-FFF2-40B4-BE49-F238E27FC236}">
                <a16:creationId xmlns:a16="http://schemas.microsoft.com/office/drawing/2014/main" id="{20F7156D-48DA-43D2-973F-C07A8703A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635231">
            <a:off x="3966692" y="4397794"/>
            <a:ext cx="328069" cy="353869"/>
          </a:xfrm>
          <a:prstGeom prst="rect">
            <a:avLst/>
          </a:prstGeom>
        </p:spPr>
      </p:pic>
      <p:pic>
        <p:nvPicPr>
          <p:cNvPr id="62" name="Graphic 61" descr="A snowflake">
            <a:extLst>
              <a:ext uri="{FF2B5EF4-FFF2-40B4-BE49-F238E27FC236}">
                <a16:creationId xmlns:a16="http://schemas.microsoft.com/office/drawing/2014/main" id="{66F25DDF-AC4B-4FBD-8D75-F395504F8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12471">
            <a:off x="4741454" y="4454194"/>
            <a:ext cx="384372" cy="384372"/>
          </a:xfrm>
          <a:prstGeom prst="rect">
            <a:avLst/>
          </a:prstGeom>
        </p:spPr>
      </p:pic>
      <p:pic>
        <p:nvPicPr>
          <p:cNvPr id="21" name="Graphic 20" descr="A snowflake">
            <a:extLst>
              <a:ext uri="{FF2B5EF4-FFF2-40B4-BE49-F238E27FC236}">
                <a16:creationId xmlns:a16="http://schemas.microsoft.com/office/drawing/2014/main" id="{6A427955-6CB6-CCAC-122D-6649E5581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52091">
            <a:off x="3361207" y="4825198"/>
            <a:ext cx="295276" cy="295276"/>
          </a:xfrm>
          <a:prstGeom prst="rect">
            <a:avLst/>
          </a:prstGeom>
        </p:spPr>
      </p:pic>
      <p:pic>
        <p:nvPicPr>
          <p:cNvPr id="15" name="Graphic 21" descr="A scattering of small circles">
            <a:extLst>
              <a:ext uri="{FF2B5EF4-FFF2-40B4-BE49-F238E27FC236}">
                <a16:creationId xmlns:a16="http://schemas.microsoft.com/office/drawing/2014/main" id="{F18D2273-82BC-44C6-AF8F-9F066C94C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5311" y="408316"/>
            <a:ext cx="3607864" cy="3607864"/>
          </a:xfrm>
          <a:prstGeom prst="rect">
            <a:avLst/>
          </a:prstGeom>
        </p:spPr>
      </p:pic>
      <p:pic>
        <p:nvPicPr>
          <p:cNvPr id="18" name="Graphic 14" descr="A donut with sprinkles">
            <a:extLst>
              <a:ext uri="{FF2B5EF4-FFF2-40B4-BE49-F238E27FC236}">
                <a16:creationId xmlns:a16="http://schemas.microsoft.com/office/drawing/2014/main" id="{62E824D7-374B-4E65-9674-F1E21FC76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8678" y="1853073"/>
            <a:ext cx="1571202" cy="1571202"/>
          </a:xfrm>
          <a:prstGeom prst="rect">
            <a:avLst/>
          </a:prstGeom>
        </p:spPr>
      </p:pic>
      <p:sp>
        <p:nvSpPr>
          <p:cNvPr id="19" name="Graphic 18" descr="A ribbon tied in a bow">
            <a:extLst>
              <a:ext uri="{FF2B5EF4-FFF2-40B4-BE49-F238E27FC236}">
                <a16:creationId xmlns:a16="http://schemas.microsoft.com/office/drawing/2014/main" id="{1EBFF753-6F94-41C5-B8D0-C7EBF37865AA}"/>
              </a:ext>
            </a:extLst>
          </p:cNvPr>
          <p:cNvSpPr/>
          <p:nvPr/>
        </p:nvSpPr>
        <p:spPr>
          <a:xfrm rot="13794086">
            <a:off x="10378570" y="4396521"/>
            <a:ext cx="888650" cy="2461529"/>
          </a:xfrm>
          <a:custGeom>
            <a:avLst/>
            <a:gdLst>
              <a:gd name="connsiteX0" fmla="*/ 995619 w 996357"/>
              <a:gd name="connsiteY0" fmla="*/ 830059 h 1994535"/>
              <a:gd name="connsiteX1" fmla="*/ 933985 w 996357"/>
              <a:gd name="connsiteY1" fmla="*/ 727681 h 1994535"/>
              <a:gd name="connsiteX2" fmla="*/ 797400 w 996357"/>
              <a:gd name="connsiteY2" fmla="*/ 724631 h 1994535"/>
              <a:gd name="connsiteX3" fmla="*/ 539496 w 996357"/>
              <a:gd name="connsiteY3" fmla="*/ 877014 h 1994535"/>
              <a:gd name="connsiteX4" fmla="*/ 539496 w 996357"/>
              <a:gd name="connsiteY4" fmla="*/ 0 h 1994535"/>
              <a:gd name="connsiteX5" fmla="*/ 467470 w 996357"/>
              <a:gd name="connsiteY5" fmla="*/ 0 h 1994535"/>
              <a:gd name="connsiteX6" fmla="*/ 467470 w 996357"/>
              <a:gd name="connsiteY6" fmla="*/ 880895 h 1994535"/>
              <a:gd name="connsiteX7" fmla="*/ 198958 w 996357"/>
              <a:gd name="connsiteY7" fmla="*/ 722246 h 1994535"/>
              <a:gd name="connsiteX8" fmla="*/ 62405 w 996357"/>
              <a:gd name="connsiteY8" fmla="*/ 725275 h 1994535"/>
              <a:gd name="connsiteX9" fmla="*/ 743 w 996357"/>
              <a:gd name="connsiteY9" fmla="*/ 827636 h 1994535"/>
              <a:gd name="connsiteX10" fmla="*/ 133126 w 996357"/>
              <a:gd name="connsiteY10" fmla="*/ 980646 h 1994535"/>
              <a:gd name="connsiteX11" fmla="*/ 417236 w 996357"/>
              <a:gd name="connsiteY11" fmla="*/ 980646 h 1994535"/>
              <a:gd name="connsiteX12" fmla="*/ 138592 w 996357"/>
              <a:gd name="connsiteY12" fmla="*/ 1270004 h 1994535"/>
              <a:gd name="connsiteX13" fmla="*/ 189526 w 996357"/>
              <a:gd name="connsiteY13" fmla="*/ 1322892 h 1994535"/>
              <a:gd name="connsiteX14" fmla="*/ 467470 w 996357"/>
              <a:gd name="connsiteY14" fmla="*/ 1034262 h 1994535"/>
              <a:gd name="connsiteX15" fmla="*/ 467470 w 996357"/>
              <a:gd name="connsiteY15" fmla="*/ 1994535 h 1994535"/>
              <a:gd name="connsiteX16" fmla="*/ 539496 w 996357"/>
              <a:gd name="connsiteY16" fmla="*/ 1994535 h 1994535"/>
              <a:gd name="connsiteX17" fmla="*/ 539496 w 996357"/>
              <a:gd name="connsiteY17" fmla="*/ 1036963 h 1994535"/>
              <a:gd name="connsiteX18" fmla="*/ 812838 w 996357"/>
              <a:gd name="connsiteY18" fmla="*/ 1320814 h 1994535"/>
              <a:gd name="connsiteX19" fmla="*/ 863772 w 996357"/>
              <a:gd name="connsiteY19" fmla="*/ 1267926 h 1994535"/>
              <a:gd name="connsiteX20" fmla="*/ 589426 w 996357"/>
              <a:gd name="connsiteY20" fmla="*/ 983032 h 1994535"/>
              <a:gd name="connsiteX21" fmla="*/ 863236 w 996357"/>
              <a:gd name="connsiteY21" fmla="*/ 983032 h 1994535"/>
              <a:gd name="connsiteX22" fmla="*/ 995619 w 996357"/>
              <a:gd name="connsiteY22" fmla="*/ 830059 h 1994535"/>
              <a:gd name="connsiteX23" fmla="*/ 133126 w 996357"/>
              <a:gd name="connsiteY23" fmla="*/ 905851 h 1994535"/>
              <a:gd name="connsiteX24" fmla="*/ 72717 w 996357"/>
              <a:gd name="connsiteY24" fmla="*/ 832743 h 1994535"/>
              <a:gd name="connsiteX25" fmla="*/ 97822 w 996357"/>
              <a:gd name="connsiteY25" fmla="*/ 790600 h 1994535"/>
              <a:gd name="connsiteX26" fmla="*/ 133118 w 996357"/>
              <a:gd name="connsiteY26" fmla="*/ 778858 h 1994535"/>
              <a:gd name="connsiteX27" fmla="*/ 163337 w 996357"/>
              <a:gd name="connsiteY27" fmla="*/ 787255 h 1994535"/>
              <a:gd name="connsiteX28" fmla="*/ 364061 w 996357"/>
              <a:gd name="connsiteY28" fmla="*/ 905851 h 1994535"/>
              <a:gd name="connsiteX29" fmla="*/ 133126 w 996357"/>
              <a:gd name="connsiteY29" fmla="*/ 905851 h 1994535"/>
              <a:gd name="connsiteX30" fmla="*/ 833021 w 996357"/>
              <a:gd name="connsiteY30" fmla="*/ 789641 h 1994535"/>
              <a:gd name="connsiteX31" fmla="*/ 898140 w 996357"/>
              <a:gd name="connsiteY31" fmla="*/ 792699 h 1994535"/>
              <a:gd name="connsiteX32" fmla="*/ 923625 w 996357"/>
              <a:gd name="connsiteY32" fmla="*/ 835037 h 1994535"/>
              <a:gd name="connsiteX33" fmla="*/ 863232 w 996357"/>
              <a:gd name="connsiteY33" fmla="*/ 908236 h 1994535"/>
              <a:gd name="connsiteX34" fmla="*/ 632297 w 996357"/>
              <a:gd name="connsiteY34" fmla="*/ 908236 h 1994535"/>
              <a:gd name="connsiteX35" fmla="*/ 833021 w 996357"/>
              <a:gd name="connsiteY35" fmla="*/ 789641 h 1994535"/>
              <a:gd name="connsiteX0" fmla="*/ 995619 w 996357"/>
              <a:gd name="connsiteY0" fmla="*/ 850210 h 2014686"/>
              <a:gd name="connsiteX1" fmla="*/ 933985 w 996357"/>
              <a:gd name="connsiteY1" fmla="*/ 747832 h 2014686"/>
              <a:gd name="connsiteX2" fmla="*/ 797400 w 996357"/>
              <a:gd name="connsiteY2" fmla="*/ 744782 h 2014686"/>
              <a:gd name="connsiteX3" fmla="*/ 539496 w 996357"/>
              <a:gd name="connsiteY3" fmla="*/ 897165 h 2014686"/>
              <a:gd name="connsiteX4" fmla="*/ 554017 w 996357"/>
              <a:gd name="connsiteY4" fmla="*/ 0 h 2014686"/>
              <a:gd name="connsiteX5" fmla="*/ 467470 w 996357"/>
              <a:gd name="connsiteY5" fmla="*/ 20151 h 2014686"/>
              <a:gd name="connsiteX6" fmla="*/ 467470 w 996357"/>
              <a:gd name="connsiteY6" fmla="*/ 901046 h 2014686"/>
              <a:gd name="connsiteX7" fmla="*/ 198958 w 996357"/>
              <a:gd name="connsiteY7" fmla="*/ 742397 h 2014686"/>
              <a:gd name="connsiteX8" fmla="*/ 62405 w 996357"/>
              <a:gd name="connsiteY8" fmla="*/ 745426 h 2014686"/>
              <a:gd name="connsiteX9" fmla="*/ 743 w 996357"/>
              <a:gd name="connsiteY9" fmla="*/ 847787 h 2014686"/>
              <a:gd name="connsiteX10" fmla="*/ 133126 w 996357"/>
              <a:gd name="connsiteY10" fmla="*/ 1000797 h 2014686"/>
              <a:gd name="connsiteX11" fmla="*/ 417236 w 996357"/>
              <a:gd name="connsiteY11" fmla="*/ 1000797 h 2014686"/>
              <a:gd name="connsiteX12" fmla="*/ 138592 w 996357"/>
              <a:gd name="connsiteY12" fmla="*/ 1290155 h 2014686"/>
              <a:gd name="connsiteX13" fmla="*/ 189526 w 996357"/>
              <a:gd name="connsiteY13" fmla="*/ 1343043 h 2014686"/>
              <a:gd name="connsiteX14" fmla="*/ 467470 w 996357"/>
              <a:gd name="connsiteY14" fmla="*/ 1054413 h 2014686"/>
              <a:gd name="connsiteX15" fmla="*/ 467470 w 996357"/>
              <a:gd name="connsiteY15" fmla="*/ 2014686 h 2014686"/>
              <a:gd name="connsiteX16" fmla="*/ 539496 w 996357"/>
              <a:gd name="connsiteY16" fmla="*/ 2014686 h 2014686"/>
              <a:gd name="connsiteX17" fmla="*/ 539496 w 996357"/>
              <a:gd name="connsiteY17" fmla="*/ 1057114 h 2014686"/>
              <a:gd name="connsiteX18" fmla="*/ 812838 w 996357"/>
              <a:gd name="connsiteY18" fmla="*/ 1340965 h 2014686"/>
              <a:gd name="connsiteX19" fmla="*/ 863772 w 996357"/>
              <a:gd name="connsiteY19" fmla="*/ 1288077 h 2014686"/>
              <a:gd name="connsiteX20" fmla="*/ 589426 w 996357"/>
              <a:gd name="connsiteY20" fmla="*/ 1003183 h 2014686"/>
              <a:gd name="connsiteX21" fmla="*/ 863236 w 996357"/>
              <a:gd name="connsiteY21" fmla="*/ 1003183 h 2014686"/>
              <a:gd name="connsiteX22" fmla="*/ 995619 w 996357"/>
              <a:gd name="connsiteY22" fmla="*/ 850210 h 2014686"/>
              <a:gd name="connsiteX23" fmla="*/ 133126 w 996357"/>
              <a:gd name="connsiteY23" fmla="*/ 926002 h 2014686"/>
              <a:gd name="connsiteX24" fmla="*/ 72717 w 996357"/>
              <a:gd name="connsiteY24" fmla="*/ 852894 h 2014686"/>
              <a:gd name="connsiteX25" fmla="*/ 97822 w 996357"/>
              <a:gd name="connsiteY25" fmla="*/ 810751 h 2014686"/>
              <a:gd name="connsiteX26" fmla="*/ 133118 w 996357"/>
              <a:gd name="connsiteY26" fmla="*/ 799009 h 2014686"/>
              <a:gd name="connsiteX27" fmla="*/ 163337 w 996357"/>
              <a:gd name="connsiteY27" fmla="*/ 807406 h 2014686"/>
              <a:gd name="connsiteX28" fmla="*/ 364061 w 996357"/>
              <a:gd name="connsiteY28" fmla="*/ 926002 h 2014686"/>
              <a:gd name="connsiteX29" fmla="*/ 133126 w 996357"/>
              <a:gd name="connsiteY29" fmla="*/ 926002 h 2014686"/>
              <a:gd name="connsiteX30" fmla="*/ 833021 w 996357"/>
              <a:gd name="connsiteY30" fmla="*/ 809792 h 2014686"/>
              <a:gd name="connsiteX31" fmla="*/ 898140 w 996357"/>
              <a:gd name="connsiteY31" fmla="*/ 812850 h 2014686"/>
              <a:gd name="connsiteX32" fmla="*/ 923625 w 996357"/>
              <a:gd name="connsiteY32" fmla="*/ 855188 h 2014686"/>
              <a:gd name="connsiteX33" fmla="*/ 863232 w 996357"/>
              <a:gd name="connsiteY33" fmla="*/ 928387 h 2014686"/>
              <a:gd name="connsiteX34" fmla="*/ 632297 w 996357"/>
              <a:gd name="connsiteY34" fmla="*/ 928387 h 2014686"/>
              <a:gd name="connsiteX35" fmla="*/ 833021 w 996357"/>
              <a:gd name="connsiteY35" fmla="*/ 809792 h 2014686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54017 w 996357"/>
              <a:gd name="connsiteY4" fmla="*/ 72578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22788 h 2087264"/>
              <a:gd name="connsiteX1" fmla="*/ 933985 w 996357"/>
              <a:gd name="connsiteY1" fmla="*/ 820410 h 2087264"/>
              <a:gd name="connsiteX2" fmla="*/ 797400 w 996357"/>
              <a:gd name="connsiteY2" fmla="*/ 817360 h 2087264"/>
              <a:gd name="connsiteX3" fmla="*/ 539496 w 996357"/>
              <a:gd name="connsiteY3" fmla="*/ 969743 h 2087264"/>
              <a:gd name="connsiteX4" fmla="*/ 547645 w 996357"/>
              <a:gd name="connsiteY4" fmla="*/ 77171 h 2087264"/>
              <a:gd name="connsiteX5" fmla="*/ 460994 w 996357"/>
              <a:gd name="connsiteY5" fmla="*/ 0 h 2087264"/>
              <a:gd name="connsiteX6" fmla="*/ 467470 w 996357"/>
              <a:gd name="connsiteY6" fmla="*/ 973624 h 2087264"/>
              <a:gd name="connsiteX7" fmla="*/ 198958 w 996357"/>
              <a:gd name="connsiteY7" fmla="*/ 814975 h 2087264"/>
              <a:gd name="connsiteX8" fmla="*/ 62405 w 996357"/>
              <a:gd name="connsiteY8" fmla="*/ 818004 h 2087264"/>
              <a:gd name="connsiteX9" fmla="*/ 743 w 996357"/>
              <a:gd name="connsiteY9" fmla="*/ 920365 h 2087264"/>
              <a:gd name="connsiteX10" fmla="*/ 133126 w 996357"/>
              <a:gd name="connsiteY10" fmla="*/ 1073375 h 2087264"/>
              <a:gd name="connsiteX11" fmla="*/ 417236 w 996357"/>
              <a:gd name="connsiteY11" fmla="*/ 1073375 h 2087264"/>
              <a:gd name="connsiteX12" fmla="*/ 138592 w 996357"/>
              <a:gd name="connsiteY12" fmla="*/ 1362733 h 2087264"/>
              <a:gd name="connsiteX13" fmla="*/ 189526 w 996357"/>
              <a:gd name="connsiteY13" fmla="*/ 1415621 h 2087264"/>
              <a:gd name="connsiteX14" fmla="*/ 467470 w 996357"/>
              <a:gd name="connsiteY14" fmla="*/ 1126991 h 2087264"/>
              <a:gd name="connsiteX15" fmla="*/ 467470 w 996357"/>
              <a:gd name="connsiteY15" fmla="*/ 2087264 h 2087264"/>
              <a:gd name="connsiteX16" fmla="*/ 539496 w 996357"/>
              <a:gd name="connsiteY16" fmla="*/ 2087264 h 2087264"/>
              <a:gd name="connsiteX17" fmla="*/ 539496 w 996357"/>
              <a:gd name="connsiteY17" fmla="*/ 1129692 h 2087264"/>
              <a:gd name="connsiteX18" fmla="*/ 812838 w 996357"/>
              <a:gd name="connsiteY18" fmla="*/ 1413543 h 2087264"/>
              <a:gd name="connsiteX19" fmla="*/ 863772 w 996357"/>
              <a:gd name="connsiteY19" fmla="*/ 1360655 h 2087264"/>
              <a:gd name="connsiteX20" fmla="*/ 589426 w 996357"/>
              <a:gd name="connsiteY20" fmla="*/ 1075761 h 2087264"/>
              <a:gd name="connsiteX21" fmla="*/ 863236 w 996357"/>
              <a:gd name="connsiteY21" fmla="*/ 1075761 h 2087264"/>
              <a:gd name="connsiteX22" fmla="*/ 995619 w 996357"/>
              <a:gd name="connsiteY22" fmla="*/ 922788 h 2087264"/>
              <a:gd name="connsiteX23" fmla="*/ 133126 w 996357"/>
              <a:gd name="connsiteY23" fmla="*/ 998580 h 2087264"/>
              <a:gd name="connsiteX24" fmla="*/ 72717 w 996357"/>
              <a:gd name="connsiteY24" fmla="*/ 925472 h 2087264"/>
              <a:gd name="connsiteX25" fmla="*/ 97822 w 996357"/>
              <a:gd name="connsiteY25" fmla="*/ 883329 h 2087264"/>
              <a:gd name="connsiteX26" fmla="*/ 133118 w 996357"/>
              <a:gd name="connsiteY26" fmla="*/ 871587 h 2087264"/>
              <a:gd name="connsiteX27" fmla="*/ 163337 w 996357"/>
              <a:gd name="connsiteY27" fmla="*/ 879984 h 2087264"/>
              <a:gd name="connsiteX28" fmla="*/ 364061 w 996357"/>
              <a:gd name="connsiteY28" fmla="*/ 998580 h 2087264"/>
              <a:gd name="connsiteX29" fmla="*/ 133126 w 996357"/>
              <a:gd name="connsiteY29" fmla="*/ 998580 h 2087264"/>
              <a:gd name="connsiteX30" fmla="*/ 833021 w 996357"/>
              <a:gd name="connsiteY30" fmla="*/ 882370 h 2087264"/>
              <a:gd name="connsiteX31" fmla="*/ 898140 w 996357"/>
              <a:gd name="connsiteY31" fmla="*/ 885428 h 2087264"/>
              <a:gd name="connsiteX32" fmla="*/ 923625 w 996357"/>
              <a:gd name="connsiteY32" fmla="*/ 927766 h 2087264"/>
              <a:gd name="connsiteX33" fmla="*/ 863232 w 996357"/>
              <a:gd name="connsiteY33" fmla="*/ 1000965 h 2087264"/>
              <a:gd name="connsiteX34" fmla="*/ 632297 w 996357"/>
              <a:gd name="connsiteY34" fmla="*/ 1000965 h 2087264"/>
              <a:gd name="connsiteX35" fmla="*/ 833021 w 996357"/>
              <a:gd name="connsiteY35" fmla="*/ 882370 h 2087264"/>
              <a:gd name="connsiteX0" fmla="*/ 995619 w 996357"/>
              <a:gd name="connsiteY0" fmla="*/ 915737 h 2080213"/>
              <a:gd name="connsiteX1" fmla="*/ 933985 w 996357"/>
              <a:gd name="connsiteY1" fmla="*/ 813359 h 2080213"/>
              <a:gd name="connsiteX2" fmla="*/ 797400 w 996357"/>
              <a:gd name="connsiteY2" fmla="*/ 810309 h 2080213"/>
              <a:gd name="connsiteX3" fmla="*/ 539496 w 996357"/>
              <a:gd name="connsiteY3" fmla="*/ 962692 h 2080213"/>
              <a:gd name="connsiteX4" fmla="*/ 547645 w 996357"/>
              <a:gd name="connsiteY4" fmla="*/ 70120 h 2080213"/>
              <a:gd name="connsiteX5" fmla="*/ 457533 w 996357"/>
              <a:gd name="connsiteY5" fmla="*/ 0 h 2080213"/>
              <a:gd name="connsiteX6" fmla="*/ 467470 w 996357"/>
              <a:gd name="connsiteY6" fmla="*/ 966573 h 2080213"/>
              <a:gd name="connsiteX7" fmla="*/ 198958 w 996357"/>
              <a:gd name="connsiteY7" fmla="*/ 807924 h 2080213"/>
              <a:gd name="connsiteX8" fmla="*/ 62405 w 996357"/>
              <a:gd name="connsiteY8" fmla="*/ 810953 h 2080213"/>
              <a:gd name="connsiteX9" fmla="*/ 743 w 996357"/>
              <a:gd name="connsiteY9" fmla="*/ 913314 h 2080213"/>
              <a:gd name="connsiteX10" fmla="*/ 133126 w 996357"/>
              <a:gd name="connsiteY10" fmla="*/ 1066324 h 2080213"/>
              <a:gd name="connsiteX11" fmla="*/ 417236 w 996357"/>
              <a:gd name="connsiteY11" fmla="*/ 1066324 h 2080213"/>
              <a:gd name="connsiteX12" fmla="*/ 138592 w 996357"/>
              <a:gd name="connsiteY12" fmla="*/ 1355682 h 2080213"/>
              <a:gd name="connsiteX13" fmla="*/ 189526 w 996357"/>
              <a:gd name="connsiteY13" fmla="*/ 1408570 h 2080213"/>
              <a:gd name="connsiteX14" fmla="*/ 467470 w 996357"/>
              <a:gd name="connsiteY14" fmla="*/ 1119940 h 2080213"/>
              <a:gd name="connsiteX15" fmla="*/ 467470 w 996357"/>
              <a:gd name="connsiteY15" fmla="*/ 2080213 h 2080213"/>
              <a:gd name="connsiteX16" fmla="*/ 539496 w 996357"/>
              <a:gd name="connsiteY16" fmla="*/ 2080213 h 2080213"/>
              <a:gd name="connsiteX17" fmla="*/ 539496 w 996357"/>
              <a:gd name="connsiteY17" fmla="*/ 1122641 h 2080213"/>
              <a:gd name="connsiteX18" fmla="*/ 812838 w 996357"/>
              <a:gd name="connsiteY18" fmla="*/ 1406492 h 2080213"/>
              <a:gd name="connsiteX19" fmla="*/ 863772 w 996357"/>
              <a:gd name="connsiteY19" fmla="*/ 1353604 h 2080213"/>
              <a:gd name="connsiteX20" fmla="*/ 589426 w 996357"/>
              <a:gd name="connsiteY20" fmla="*/ 1068710 h 2080213"/>
              <a:gd name="connsiteX21" fmla="*/ 863236 w 996357"/>
              <a:gd name="connsiteY21" fmla="*/ 1068710 h 2080213"/>
              <a:gd name="connsiteX22" fmla="*/ 995619 w 996357"/>
              <a:gd name="connsiteY22" fmla="*/ 915737 h 2080213"/>
              <a:gd name="connsiteX23" fmla="*/ 133126 w 996357"/>
              <a:gd name="connsiteY23" fmla="*/ 991529 h 2080213"/>
              <a:gd name="connsiteX24" fmla="*/ 72717 w 996357"/>
              <a:gd name="connsiteY24" fmla="*/ 918421 h 2080213"/>
              <a:gd name="connsiteX25" fmla="*/ 97822 w 996357"/>
              <a:gd name="connsiteY25" fmla="*/ 876278 h 2080213"/>
              <a:gd name="connsiteX26" fmla="*/ 133118 w 996357"/>
              <a:gd name="connsiteY26" fmla="*/ 864536 h 2080213"/>
              <a:gd name="connsiteX27" fmla="*/ 163337 w 996357"/>
              <a:gd name="connsiteY27" fmla="*/ 872933 h 2080213"/>
              <a:gd name="connsiteX28" fmla="*/ 364061 w 996357"/>
              <a:gd name="connsiteY28" fmla="*/ 991529 h 2080213"/>
              <a:gd name="connsiteX29" fmla="*/ 133126 w 996357"/>
              <a:gd name="connsiteY29" fmla="*/ 991529 h 2080213"/>
              <a:gd name="connsiteX30" fmla="*/ 833021 w 996357"/>
              <a:gd name="connsiteY30" fmla="*/ 875319 h 2080213"/>
              <a:gd name="connsiteX31" fmla="*/ 898140 w 996357"/>
              <a:gd name="connsiteY31" fmla="*/ 878377 h 2080213"/>
              <a:gd name="connsiteX32" fmla="*/ 923625 w 996357"/>
              <a:gd name="connsiteY32" fmla="*/ 920715 h 2080213"/>
              <a:gd name="connsiteX33" fmla="*/ 863232 w 996357"/>
              <a:gd name="connsiteY33" fmla="*/ 993914 h 2080213"/>
              <a:gd name="connsiteX34" fmla="*/ 632297 w 996357"/>
              <a:gd name="connsiteY34" fmla="*/ 993914 h 2080213"/>
              <a:gd name="connsiteX35" fmla="*/ 833021 w 996357"/>
              <a:gd name="connsiteY35" fmla="*/ 875319 h 2080213"/>
              <a:gd name="connsiteX0" fmla="*/ 995619 w 996357"/>
              <a:gd name="connsiteY0" fmla="*/ 925020 h 2089496"/>
              <a:gd name="connsiteX1" fmla="*/ 933985 w 996357"/>
              <a:gd name="connsiteY1" fmla="*/ 822642 h 2089496"/>
              <a:gd name="connsiteX2" fmla="*/ 797400 w 996357"/>
              <a:gd name="connsiteY2" fmla="*/ 819592 h 2089496"/>
              <a:gd name="connsiteX3" fmla="*/ 539496 w 996357"/>
              <a:gd name="connsiteY3" fmla="*/ 971975 h 2089496"/>
              <a:gd name="connsiteX4" fmla="*/ 547645 w 996357"/>
              <a:gd name="connsiteY4" fmla="*/ 79403 h 2089496"/>
              <a:gd name="connsiteX5" fmla="*/ 455397 w 996357"/>
              <a:gd name="connsiteY5" fmla="*/ 0 h 2089496"/>
              <a:gd name="connsiteX6" fmla="*/ 467470 w 996357"/>
              <a:gd name="connsiteY6" fmla="*/ 975856 h 2089496"/>
              <a:gd name="connsiteX7" fmla="*/ 198958 w 996357"/>
              <a:gd name="connsiteY7" fmla="*/ 817207 h 2089496"/>
              <a:gd name="connsiteX8" fmla="*/ 62405 w 996357"/>
              <a:gd name="connsiteY8" fmla="*/ 820236 h 2089496"/>
              <a:gd name="connsiteX9" fmla="*/ 743 w 996357"/>
              <a:gd name="connsiteY9" fmla="*/ 922597 h 2089496"/>
              <a:gd name="connsiteX10" fmla="*/ 133126 w 996357"/>
              <a:gd name="connsiteY10" fmla="*/ 1075607 h 2089496"/>
              <a:gd name="connsiteX11" fmla="*/ 417236 w 996357"/>
              <a:gd name="connsiteY11" fmla="*/ 1075607 h 2089496"/>
              <a:gd name="connsiteX12" fmla="*/ 138592 w 996357"/>
              <a:gd name="connsiteY12" fmla="*/ 1364965 h 2089496"/>
              <a:gd name="connsiteX13" fmla="*/ 189526 w 996357"/>
              <a:gd name="connsiteY13" fmla="*/ 1417853 h 2089496"/>
              <a:gd name="connsiteX14" fmla="*/ 467470 w 996357"/>
              <a:gd name="connsiteY14" fmla="*/ 1129223 h 2089496"/>
              <a:gd name="connsiteX15" fmla="*/ 467470 w 996357"/>
              <a:gd name="connsiteY15" fmla="*/ 2089496 h 2089496"/>
              <a:gd name="connsiteX16" fmla="*/ 539496 w 996357"/>
              <a:gd name="connsiteY16" fmla="*/ 2089496 h 2089496"/>
              <a:gd name="connsiteX17" fmla="*/ 539496 w 996357"/>
              <a:gd name="connsiteY17" fmla="*/ 1131924 h 2089496"/>
              <a:gd name="connsiteX18" fmla="*/ 812838 w 996357"/>
              <a:gd name="connsiteY18" fmla="*/ 1415775 h 2089496"/>
              <a:gd name="connsiteX19" fmla="*/ 863772 w 996357"/>
              <a:gd name="connsiteY19" fmla="*/ 1362887 h 2089496"/>
              <a:gd name="connsiteX20" fmla="*/ 589426 w 996357"/>
              <a:gd name="connsiteY20" fmla="*/ 1077993 h 2089496"/>
              <a:gd name="connsiteX21" fmla="*/ 863236 w 996357"/>
              <a:gd name="connsiteY21" fmla="*/ 1077993 h 2089496"/>
              <a:gd name="connsiteX22" fmla="*/ 995619 w 996357"/>
              <a:gd name="connsiteY22" fmla="*/ 925020 h 2089496"/>
              <a:gd name="connsiteX23" fmla="*/ 133126 w 996357"/>
              <a:gd name="connsiteY23" fmla="*/ 1000812 h 2089496"/>
              <a:gd name="connsiteX24" fmla="*/ 72717 w 996357"/>
              <a:gd name="connsiteY24" fmla="*/ 927704 h 2089496"/>
              <a:gd name="connsiteX25" fmla="*/ 97822 w 996357"/>
              <a:gd name="connsiteY25" fmla="*/ 885561 h 2089496"/>
              <a:gd name="connsiteX26" fmla="*/ 133118 w 996357"/>
              <a:gd name="connsiteY26" fmla="*/ 873819 h 2089496"/>
              <a:gd name="connsiteX27" fmla="*/ 163337 w 996357"/>
              <a:gd name="connsiteY27" fmla="*/ 882216 h 2089496"/>
              <a:gd name="connsiteX28" fmla="*/ 364061 w 996357"/>
              <a:gd name="connsiteY28" fmla="*/ 1000812 h 2089496"/>
              <a:gd name="connsiteX29" fmla="*/ 133126 w 996357"/>
              <a:gd name="connsiteY29" fmla="*/ 1000812 h 2089496"/>
              <a:gd name="connsiteX30" fmla="*/ 833021 w 996357"/>
              <a:gd name="connsiteY30" fmla="*/ 884602 h 2089496"/>
              <a:gd name="connsiteX31" fmla="*/ 898140 w 996357"/>
              <a:gd name="connsiteY31" fmla="*/ 887660 h 2089496"/>
              <a:gd name="connsiteX32" fmla="*/ 923625 w 996357"/>
              <a:gd name="connsiteY32" fmla="*/ 929998 h 2089496"/>
              <a:gd name="connsiteX33" fmla="*/ 863232 w 996357"/>
              <a:gd name="connsiteY33" fmla="*/ 1003197 h 2089496"/>
              <a:gd name="connsiteX34" fmla="*/ 632297 w 996357"/>
              <a:gd name="connsiteY34" fmla="*/ 1003197 h 2089496"/>
              <a:gd name="connsiteX35" fmla="*/ 833021 w 996357"/>
              <a:gd name="connsiteY35" fmla="*/ 884602 h 2089496"/>
              <a:gd name="connsiteX0" fmla="*/ 995619 w 996357"/>
              <a:gd name="connsiteY0" fmla="*/ 925020 h 2184135"/>
              <a:gd name="connsiteX1" fmla="*/ 933985 w 996357"/>
              <a:gd name="connsiteY1" fmla="*/ 822642 h 2184135"/>
              <a:gd name="connsiteX2" fmla="*/ 797400 w 996357"/>
              <a:gd name="connsiteY2" fmla="*/ 819592 h 2184135"/>
              <a:gd name="connsiteX3" fmla="*/ 539496 w 996357"/>
              <a:gd name="connsiteY3" fmla="*/ 971975 h 2184135"/>
              <a:gd name="connsiteX4" fmla="*/ 547645 w 996357"/>
              <a:gd name="connsiteY4" fmla="*/ 79403 h 2184135"/>
              <a:gd name="connsiteX5" fmla="*/ 455397 w 996357"/>
              <a:gd name="connsiteY5" fmla="*/ 0 h 2184135"/>
              <a:gd name="connsiteX6" fmla="*/ 467470 w 996357"/>
              <a:gd name="connsiteY6" fmla="*/ 975856 h 2184135"/>
              <a:gd name="connsiteX7" fmla="*/ 198958 w 996357"/>
              <a:gd name="connsiteY7" fmla="*/ 817207 h 2184135"/>
              <a:gd name="connsiteX8" fmla="*/ 62405 w 996357"/>
              <a:gd name="connsiteY8" fmla="*/ 820236 h 2184135"/>
              <a:gd name="connsiteX9" fmla="*/ 743 w 996357"/>
              <a:gd name="connsiteY9" fmla="*/ 922597 h 2184135"/>
              <a:gd name="connsiteX10" fmla="*/ 133126 w 996357"/>
              <a:gd name="connsiteY10" fmla="*/ 1075607 h 2184135"/>
              <a:gd name="connsiteX11" fmla="*/ 417236 w 996357"/>
              <a:gd name="connsiteY11" fmla="*/ 1075607 h 2184135"/>
              <a:gd name="connsiteX12" fmla="*/ 138592 w 996357"/>
              <a:gd name="connsiteY12" fmla="*/ 1364965 h 2184135"/>
              <a:gd name="connsiteX13" fmla="*/ 189526 w 996357"/>
              <a:gd name="connsiteY13" fmla="*/ 1417853 h 2184135"/>
              <a:gd name="connsiteX14" fmla="*/ 467470 w 996357"/>
              <a:gd name="connsiteY14" fmla="*/ 1129223 h 2184135"/>
              <a:gd name="connsiteX15" fmla="*/ 467348 w 996357"/>
              <a:gd name="connsiteY15" fmla="*/ 2184135 h 2184135"/>
              <a:gd name="connsiteX16" fmla="*/ 539496 w 996357"/>
              <a:gd name="connsiteY16" fmla="*/ 2089496 h 2184135"/>
              <a:gd name="connsiteX17" fmla="*/ 539496 w 996357"/>
              <a:gd name="connsiteY17" fmla="*/ 1131924 h 2184135"/>
              <a:gd name="connsiteX18" fmla="*/ 812838 w 996357"/>
              <a:gd name="connsiteY18" fmla="*/ 1415775 h 2184135"/>
              <a:gd name="connsiteX19" fmla="*/ 863772 w 996357"/>
              <a:gd name="connsiteY19" fmla="*/ 1362887 h 2184135"/>
              <a:gd name="connsiteX20" fmla="*/ 589426 w 996357"/>
              <a:gd name="connsiteY20" fmla="*/ 1077993 h 2184135"/>
              <a:gd name="connsiteX21" fmla="*/ 863236 w 996357"/>
              <a:gd name="connsiteY21" fmla="*/ 1077993 h 2184135"/>
              <a:gd name="connsiteX22" fmla="*/ 995619 w 996357"/>
              <a:gd name="connsiteY22" fmla="*/ 925020 h 2184135"/>
              <a:gd name="connsiteX23" fmla="*/ 133126 w 996357"/>
              <a:gd name="connsiteY23" fmla="*/ 1000812 h 2184135"/>
              <a:gd name="connsiteX24" fmla="*/ 72717 w 996357"/>
              <a:gd name="connsiteY24" fmla="*/ 927704 h 2184135"/>
              <a:gd name="connsiteX25" fmla="*/ 97822 w 996357"/>
              <a:gd name="connsiteY25" fmla="*/ 885561 h 2184135"/>
              <a:gd name="connsiteX26" fmla="*/ 133118 w 996357"/>
              <a:gd name="connsiteY26" fmla="*/ 873819 h 2184135"/>
              <a:gd name="connsiteX27" fmla="*/ 163337 w 996357"/>
              <a:gd name="connsiteY27" fmla="*/ 882216 h 2184135"/>
              <a:gd name="connsiteX28" fmla="*/ 364061 w 996357"/>
              <a:gd name="connsiteY28" fmla="*/ 1000812 h 2184135"/>
              <a:gd name="connsiteX29" fmla="*/ 133126 w 996357"/>
              <a:gd name="connsiteY29" fmla="*/ 1000812 h 2184135"/>
              <a:gd name="connsiteX30" fmla="*/ 833021 w 996357"/>
              <a:gd name="connsiteY30" fmla="*/ 884602 h 2184135"/>
              <a:gd name="connsiteX31" fmla="*/ 898140 w 996357"/>
              <a:gd name="connsiteY31" fmla="*/ 887660 h 2184135"/>
              <a:gd name="connsiteX32" fmla="*/ 923625 w 996357"/>
              <a:gd name="connsiteY32" fmla="*/ 929998 h 2184135"/>
              <a:gd name="connsiteX33" fmla="*/ 863232 w 996357"/>
              <a:gd name="connsiteY33" fmla="*/ 1003197 h 2184135"/>
              <a:gd name="connsiteX34" fmla="*/ 632297 w 996357"/>
              <a:gd name="connsiteY34" fmla="*/ 1003197 h 2184135"/>
              <a:gd name="connsiteX35" fmla="*/ 833021 w 996357"/>
              <a:gd name="connsiteY35" fmla="*/ 884602 h 2184135"/>
              <a:gd name="connsiteX0" fmla="*/ 995619 w 996357"/>
              <a:gd name="connsiteY0" fmla="*/ 1057632 h 2316747"/>
              <a:gd name="connsiteX1" fmla="*/ 933985 w 996357"/>
              <a:gd name="connsiteY1" fmla="*/ 955254 h 2316747"/>
              <a:gd name="connsiteX2" fmla="*/ 797400 w 996357"/>
              <a:gd name="connsiteY2" fmla="*/ 952204 h 2316747"/>
              <a:gd name="connsiteX3" fmla="*/ 539496 w 996357"/>
              <a:gd name="connsiteY3" fmla="*/ 1104587 h 2316747"/>
              <a:gd name="connsiteX4" fmla="*/ 558862 w 996357"/>
              <a:gd name="connsiteY4" fmla="*/ 0 h 2316747"/>
              <a:gd name="connsiteX5" fmla="*/ 455397 w 996357"/>
              <a:gd name="connsiteY5" fmla="*/ 132612 h 2316747"/>
              <a:gd name="connsiteX6" fmla="*/ 467470 w 996357"/>
              <a:gd name="connsiteY6" fmla="*/ 1108468 h 2316747"/>
              <a:gd name="connsiteX7" fmla="*/ 198958 w 996357"/>
              <a:gd name="connsiteY7" fmla="*/ 949819 h 2316747"/>
              <a:gd name="connsiteX8" fmla="*/ 62405 w 996357"/>
              <a:gd name="connsiteY8" fmla="*/ 952848 h 2316747"/>
              <a:gd name="connsiteX9" fmla="*/ 743 w 996357"/>
              <a:gd name="connsiteY9" fmla="*/ 1055209 h 2316747"/>
              <a:gd name="connsiteX10" fmla="*/ 133126 w 996357"/>
              <a:gd name="connsiteY10" fmla="*/ 1208219 h 2316747"/>
              <a:gd name="connsiteX11" fmla="*/ 417236 w 996357"/>
              <a:gd name="connsiteY11" fmla="*/ 1208219 h 2316747"/>
              <a:gd name="connsiteX12" fmla="*/ 138592 w 996357"/>
              <a:gd name="connsiteY12" fmla="*/ 1497577 h 2316747"/>
              <a:gd name="connsiteX13" fmla="*/ 189526 w 996357"/>
              <a:gd name="connsiteY13" fmla="*/ 1550465 h 2316747"/>
              <a:gd name="connsiteX14" fmla="*/ 467470 w 996357"/>
              <a:gd name="connsiteY14" fmla="*/ 1261835 h 2316747"/>
              <a:gd name="connsiteX15" fmla="*/ 467348 w 996357"/>
              <a:gd name="connsiteY15" fmla="*/ 2316747 h 2316747"/>
              <a:gd name="connsiteX16" fmla="*/ 539496 w 996357"/>
              <a:gd name="connsiteY16" fmla="*/ 2222108 h 2316747"/>
              <a:gd name="connsiteX17" fmla="*/ 539496 w 996357"/>
              <a:gd name="connsiteY17" fmla="*/ 1264536 h 2316747"/>
              <a:gd name="connsiteX18" fmla="*/ 812838 w 996357"/>
              <a:gd name="connsiteY18" fmla="*/ 1548387 h 2316747"/>
              <a:gd name="connsiteX19" fmla="*/ 863772 w 996357"/>
              <a:gd name="connsiteY19" fmla="*/ 1495499 h 2316747"/>
              <a:gd name="connsiteX20" fmla="*/ 589426 w 996357"/>
              <a:gd name="connsiteY20" fmla="*/ 1210605 h 2316747"/>
              <a:gd name="connsiteX21" fmla="*/ 863236 w 996357"/>
              <a:gd name="connsiteY21" fmla="*/ 1210605 h 2316747"/>
              <a:gd name="connsiteX22" fmla="*/ 995619 w 996357"/>
              <a:gd name="connsiteY22" fmla="*/ 1057632 h 2316747"/>
              <a:gd name="connsiteX23" fmla="*/ 133126 w 996357"/>
              <a:gd name="connsiteY23" fmla="*/ 1133424 h 2316747"/>
              <a:gd name="connsiteX24" fmla="*/ 72717 w 996357"/>
              <a:gd name="connsiteY24" fmla="*/ 1060316 h 2316747"/>
              <a:gd name="connsiteX25" fmla="*/ 97822 w 996357"/>
              <a:gd name="connsiteY25" fmla="*/ 1018173 h 2316747"/>
              <a:gd name="connsiteX26" fmla="*/ 133118 w 996357"/>
              <a:gd name="connsiteY26" fmla="*/ 1006431 h 2316747"/>
              <a:gd name="connsiteX27" fmla="*/ 163337 w 996357"/>
              <a:gd name="connsiteY27" fmla="*/ 1014828 h 2316747"/>
              <a:gd name="connsiteX28" fmla="*/ 364061 w 996357"/>
              <a:gd name="connsiteY28" fmla="*/ 1133424 h 2316747"/>
              <a:gd name="connsiteX29" fmla="*/ 133126 w 996357"/>
              <a:gd name="connsiteY29" fmla="*/ 1133424 h 2316747"/>
              <a:gd name="connsiteX30" fmla="*/ 833021 w 996357"/>
              <a:gd name="connsiteY30" fmla="*/ 1017214 h 2316747"/>
              <a:gd name="connsiteX31" fmla="*/ 898140 w 996357"/>
              <a:gd name="connsiteY31" fmla="*/ 1020272 h 2316747"/>
              <a:gd name="connsiteX32" fmla="*/ 923625 w 996357"/>
              <a:gd name="connsiteY32" fmla="*/ 1062610 h 2316747"/>
              <a:gd name="connsiteX33" fmla="*/ 863232 w 996357"/>
              <a:gd name="connsiteY33" fmla="*/ 1135809 h 2316747"/>
              <a:gd name="connsiteX34" fmla="*/ 632297 w 996357"/>
              <a:gd name="connsiteY34" fmla="*/ 1135809 h 2316747"/>
              <a:gd name="connsiteX35" fmla="*/ 833021 w 996357"/>
              <a:gd name="connsiteY35" fmla="*/ 1017214 h 2316747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7348 w 996357"/>
              <a:gd name="connsiteY15" fmla="*/ 2316747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390956"/>
              <a:gd name="connsiteX1" fmla="*/ 933985 w 996357"/>
              <a:gd name="connsiteY1" fmla="*/ 955254 h 2390956"/>
              <a:gd name="connsiteX2" fmla="*/ 797400 w 996357"/>
              <a:gd name="connsiteY2" fmla="*/ 952204 h 2390956"/>
              <a:gd name="connsiteX3" fmla="*/ 539496 w 996357"/>
              <a:gd name="connsiteY3" fmla="*/ 1104587 h 2390956"/>
              <a:gd name="connsiteX4" fmla="*/ 558862 w 996357"/>
              <a:gd name="connsiteY4" fmla="*/ 0 h 2390956"/>
              <a:gd name="connsiteX5" fmla="*/ 455397 w 996357"/>
              <a:gd name="connsiteY5" fmla="*/ 132612 h 2390956"/>
              <a:gd name="connsiteX6" fmla="*/ 467470 w 996357"/>
              <a:gd name="connsiteY6" fmla="*/ 1108468 h 2390956"/>
              <a:gd name="connsiteX7" fmla="*/ 198958 w 996357"/>
              <a:gd name="connsiteY7" fmla="*/ 949819 h 2390956"/>
              <a:gd name="connsiteX8" fmla="*/ 62405 w 996357"/>
              <a:gd name="connsiteY8" fmla="*/ 952848 h 2390956"/>
              <a:gd name="connsiteX9" fmla="*/ 743 w 996357"/>
              <a:gd name="connsiteY9" fmla="*/ 1055209 h 2390956"/>
              <a:gd name="connsiteX10" fmla="*/ 133126 w 996357"/>
              <a:gd name="connsiteY10" fmla="*/ 1208219 h 2390956"/>
              <a:gd name="connsiteX11" fmla="*/ 417236 w 996357"/>
              <a:gd name="connsiteY11" fmla="*/ 1208219 h 2390956"/>
              <a:gd name="connsiteX12" fmla="*/ 138592 w 996357"/>
              <a:gd name="connsiteY12" fmla="*/ 1497577 h 2390956"/>
              <a:gd name="connsiteX13" fmla="*/ 189526 w 996357"/>
              <a:gd name="connsiteY13" fmla="*/ 1550465 h 2390956"/>
              <a:gd name="connsiteX14" fmla="*/ 467470 w 996357"/>
              <a:gd name="connsiteY14" fmla="*/ 1261835 h 2390956"/>
              <a:gd name="connsiteX15" fmla="*/ 469215 w 996357"/>
              <a:gd name="connsiteY15" fmla="*/ 2272150 h 2390956"/>
              <a:gd name="connsiteX16" fmla="*/ 616798 w 996357"/>
              <a:gd name="connsiteY16" fmla="*/ 2390956 h 2390956"/>
              <a:gd name="connsiteX17" fmla="*/ 539496 w 996357"/>
              <a:gd name="connsiteY17" fmla="*/ 1264536 h 2390956"/>
              <a:gd name="connsiteX18" fmla="*/ 812838 w 996357"/>
              <a:gd name="connsiteY18" fmla="*/ 1548387 h 2390956"/>
              <a:gd name="connsiteX19" fmla="*/ 863772 w 996357"/>
              <a:gd name="connsiteY19" fmla="*/ 1495499 h 2390956"/>
              <a:gd name="connsiteX20" fmla="*/ 589426 w 996357"/>
              <a:gd name="connsiteY20" fmla="*/ 1210605 h 2390956"/>
              <a:gd name="connsiteX21" fmla="*/ 863236 w 996357"/>
              <a:gd name="connsiteY21" fmla="*/ 1210605 h 2390956"/>
              <a:gd name="connsiteX22" fmla="*/ 995619 w 996357"/>
              <a:gd name="connsiteY22" fmla="*/ 1057632 h 2390956"/>
              <a:gd name="connsiteX23" fmla="*/ 133126 w 996357"/>
              <a:gd name="connsiteY23" fmla="*/ 1133424 h 2390956"/>
              <a:gd name="connsiteX24" fmla="*/ 72717 w 996357"/>
              <a:gd name="connsiteY24" fmla="*/ 1060316 h 2390956"/>
              <a:gd name="connsiteX25" fmla="*/ 97822 w 996357"/>
              <a:gd name="connsiteY25" fmla="*/ 1018173 h 2390956"/>
              <a:gd name="connsiteX26" fmla="*/ 133118 w 996357"/>
              <a:gd name="connsiteY26" fmla="*/ 1006431 h 2390956"/>
              <a:gd name="connsiteX27" fmla="*/ 163337 w 996357"/>
              <a:gd name="connsiteY27" fmla="*/ 1014828 h 2390956"/>
              <a:gd name="connsiteX28" fmla="*/ 364061 w 996357"/>
              <a:gd name="connsiteY28" fmla="*/ 1133424 h 2390956"/>
              <a:gd name="connsiteX29" fmla="*/ 133126 w 996357"/>
              <a:gd name="connsiteY29" fmla="*/ 1133424 h 2390956"/>
              <a:gd name="connsiteX30" fmla="*/ 833021 w 996357"/>
              <a:gd name="connsiteY30" fmla="*/ 1017214 h 2390956"/>
              <a:gd name="connsiteX31" fmla="*/ 898140 w 996357"/>
              <a:gd name="connsiteY31" fmla="*/ 1020272 h 2390956"/>
              <a:gd name="connsiteX32" fmla="*/ 923625 w 996357"/>
              <a:gd name="connsiteY32" fmla="*/ 1062610 h 2390956"/>
              <a:gd name="connsiteX33" fmla="*/ 863232 w 996357"/>
              <a:gd name="connsiteY33" fmla="*/ 1135809 h 2390956"/>
              <a:gd name="connsiteX34" fmla="*/ 632297 w 996357"/>
              <a:gd name="connsiteY34" fmla="*/ 1135809 h 2390956"/>
              <a:gd name="connsiteX35" fmla="*/ 833021 w 996357"/>
              <a:gd name="connsiteY35" fmla="*/ 1017214 h 2390956"/>
              <a:gd name="connsiteX0" fmla="*/ 995619 w 996357"/>
              <a:gd name="connsiteY0" fmla="*/ 1057632 h 2404673"/>
              <a:gd name="connsiteX1" fmla="*/ 933985 w 996357"/>
              <a:gd name="connsiteY1" fmla="*/ 955254 h 2404673"/>
              <a:gd name="connsiteX2" fmla="*/ 797400 w 996357"/>
              <a:gd name="connsiteY2" fmla="*/ 952204 h 2404673"/>
              <a:gd name="connsiteX3" fmla="*/ 539496 w 996357"/>
              <a:gd name="connsiteY3" fmla="*/ 1104587 h 2404673"/>
              <a:gd name="connsiteX4" fmla="*/ 558862 w 996357"/>
              <a:gd name="connsiteY4" fmla="*/ 0 h 2404673"/>
              <a:gd name="connsiteX5" fmla="*/ 455397 w 996357"/>
              <a:gd name="connsiteY5" fmla="*/ 132612 h 2404673"/>
              <a:gd name="connsiteX6" fmla="*/ 467470 w 996357"/>
              <a:gd name="connsiteY6" fmla="*/ 1108468 h 2404673"/>
              <a:gd name="connsiteX7" fmla="*/ 198958 w 996357"/>
              <a:gd name="connsiteY7" fmla="*/ 949819 h 2404673"/>
              <a:gd name="connsiteX8" fmla="*/ 62405 w 996357"/>
              <a:gd name="connsiteY8" fmla="*/ 952848 h 2404673"/>
              <a:gd name="connsiteX9" fmla="*/ 743 w 996357"/>
              <a:gd name="connsiteY9" fmla="*/ 1055209 h 2404673"/>
              <a:gd name="connsiteX10" fmla="*/ 133126 w 996357"/>
              <a:gd name="connsiteY10" fmla="*/ 1208219 h 2404673"/>
              <a:gd name="connsiteX11" fmla="*/ 417236 w 996357"/>
              <a:gd name="connsiteY11" fmla="*/ 1208219 h 2404673"/>
              <a:gd name="connsiteX12" fmla="*/ 138592 w 996357"/>
              <a:gd name="connsiteY12" fmla="*/ 1497577 h 2404673"/>
              <a:gd name="connsiteX13" fmla="*/ 189526 w 996357"/>
              <a:gd name="connsiteY13" fmla="*/ 1550465 h 2404673"/>
              <a:gd name="connsiteX14" fmla="*/ 467470 w 996357"/>
              <a:gd name="connsiteY14" fmla="*/ 1261835 h 2404673"/>
              <a:gd name="connsiteX15" fmla="*/ 469215 w 996357"/>
              <a:gd name="connsiteY15" fmla="*/ 2272150 h 2404673"/>
              <a:gd name="connsiteX16" fmla="*/ 612074 w 996357"/>
              <a:gd name="connsiteY16" fmla="*/ 2404673 h 2404673"/>
              <a:gd name="connsiteX17" fmla="*/ 539496 w 996357"/>
              <a:gd name="connsiteY17" fmla="*/ 1264536 h 2404673"/>
              <a:gd name="connsiteX18" fmla="*/ 812838 w 996357"/>
              <a:gd name="connsiteY18" fmla="*/ 1548387 h 2404673"/>
              <a:gd name="connsiteX19" fmla="*/ 863772 w 996357"/>
              <a:gd name="connsiteY19" fmla="*/ 1495499 h 2404673"/>
              <a:gd name="connsiteX20" fmla="*/ 589426 w 996357"/>
              <a:gd name="connsiteY20" fmla="*/ 1210605 h 2404673"/>
              <a:gd name="connsiteX21" fmla="*/ 863236 w 996357"/>
              <a:gd name="connsiteY21" fmla="*/ 1210605 h 2404673"/>
              <a:gd name="connsiteX22" fmla="*/ 995619 w 996357"/>
              <a:gd name="connsiteY22" fmla="*/ 1057632 h 2404673"/>
              <a:gd name="connsiteX23" fmla="*/ 133126 w 996357"/>
              <a:gd name="connsiteY23" fmla="*/ 1133424 h 2404673"/>
              <a:gd name="connsiteX24" fmla="*/ 72717 w 996357"/>
              <a:gd name="connsiteY24" fmla="*/ 1060316 h 2404673"/>
              <a:gd name="connsiteX25" fmla="*/ 97822 w 996357"/>
              <a:gd name="connsiteY25" fmla="*/ 1018173 h 2404673"/>
              <a:gd name="connsiteX26" fmla="*/ 133118 w 996357"/>
              <a:gd name="connsiteY26" fmla="*/ 1006431 h 2404673"/>
              <a:gd name="connsiteX27" fmla="*/ 163337 w 996357"/>
              <a:gd name="connsiteY27" fmla="*/ 1014828 h 2404673"/>
              <a:gd name="connsiteX28" fmla="*/ 364061 w 996357"/>
              <a:gd name="connsiteY28" fmla="*/ 1133424 h 2404673"/>
              <a:gd name="connsiteX29" fmla="*/ 133126 w 996357"/>
              <a:gd name="connsiteY29" fmla="*/ 1133424 h 2404673"/>
              <a:gd name="connsiteX30" fmla="*/ 833021 w 996357"/>
              <a:gd name="connsiteY30" fmla="*/ 1017214 h 2404673"/>
              <a:gd name="connsiteX31" fmla="*/ 898140 w 996357"/>
              <a:gd name="connsiteY31" fmla="*/ 1020272 h 2404673"/>
              <a:gd name="connsiteX32" fmla="*/ 923625 w 996357"/>
              <a:gd name="connsiteY32" fmla="*/ 1062610 h 2404673"/>
              <a:gd name="connsiteX33" fmla="*/ 863232 w 996357"/>
              <a:gd name="connsiteY33" fmla="*/ 1135809 h 2404673"/>
              <a:gd name="connsiteX34" fmla="*/ 632297 w 996357"/>
              <a:gd name="connsiteY34" fmla="*/ 1135809 h 2404673"/>
              <a:gd name="connsiteX35" fmla="*/ 833021 w 996357"/>
              <a:gd name="connsiteY35" fmla="*/ 1017214 h 2404673"/>
              <a:gd name="connsiteX0" fmla="*/ 995619 w 996357"/>
              <a:gd name="connsiteY0" fmla="*/ 1044309 h 2391350"/>
              <a:gd name="connsiteX1" fmla="*/ 933985 w 996357"/>
              <a:gd name="connsiteY1" fmla="*/ 941931 h 2391350"/>
              <a:gd name="connsiteX2" fmla="*/ 797400 w 996357"/>
              <a:gd name="connsiteY2" fmla="*/ 938881 h 2391350"/>
              <a:gd name="connsiteX3" fmla="*/ 539496 w 996357"/>
              <a:gd name="connsiteY3" fmla="*/ 1091264 h 2391350"/>
              <a:gd name="connsiteX4" fmla="*/ 562210 w 996357"/>
              <a:gd name="connsiteY4" fmla="*/ 0 h 2391350"/>
              <a:gd name="connsiteX5" fmla="*/ 455397 w 996357"/>
              <a:gd name="connsiteY5" fmla="*/ 119289 h 2391350"/>
              <a:gd name="connsiteX6" fmla="*/ 467470 w 996357"/>
              <a:gd name="connsiteY6" fmla="*/ 1095145 h 2391350"/>
              <a:gd name="connsiteX7" fmla="*/ 198958 w 996357"/>
              <a:gd name="connsiteY7" fmla="*/ 936496 h 2391350"/>
              <a:gd name="connsiteX8" fmla="*/ 62405 w 996357"/>
              <a:gd name="connsiteY8" fmla="*/ 939525 h 2391350"/>
              <a:gd name="connsiteX9" fmla="*/ 743 w 996357"/>
              <a:gd name="connsiteY9" fmla="*/ 1041886 h 2391350"/>
              <a:gd name="connsiteX10" fmla="*/ 133126 w 996357"/>
              <a:gd name="connsiteY10" fmla="*/ 1194896 h 2391350"/>
              <a:gd name="connsiteX11" fmla="*/ 417236 w 996357"/>
              <a:gd name="connsiteY11" fmla="*/ 1194896 h 2391350"/>
              <a:gd name="connsiteX12" fmla="*/ 138592 w 996357"/>
              <a:gd name="connsiteY12" fmla="*/ 1484254 h 2391350"/>
              <a:gd name="connsiteX13" fmla="*/ 189526 w 996357"/>
              <a:gd name="connsiteY13" fmla="*/ 1537142 h 2391350"/>
              <a:gd name="connsiteX14" fmla="*/ 467470 w 996357"/>
              <a:gd name="connsiteY14" fmla="*/ 1248512 h 2391350"/>
              <a:gd name="connsiteX15" fmla="*/ 469215 w 996357"/>
              <a:gd name="connsiteY15" fmla="*/ 2258827 h 2391350"/>
              <a:gd name="connsiteX16" fmla="*/ 612074 w 996357"/>
              <a:gd name="connsiteY16" fmla="*/ 2391350 h 2391350"/>
              <a:gd name="connsiteX17" fmla="*/ 539496 w 996357"/>
              <a:gd name="connsiteY17" fmla="*/ 1251213 h 2391350"/>
              <a:gd name="connsiteX18" fmla="*/ 812838 w 996357"/>
              <a:gd name="connsiteY18" fmla="*/ 1535064 h 2391350"/>
              <a:gd name="connsiteX19" fmla="*/ 863772 w 996357"/>
              <a:gd name="connsiteY19" fmla="*/ 1482176 h 2391350"/>
              <a:gd name="connsiteX20" fmla="*/ 589426 w 996357"/>
              <a:gd name="connsiteY20" fmla="*/ 1197282 h 2391350"/>
              <a:gd name="connsiteX21" fmla="*/ 863236 w 996357"/>
              <a:gd name="connsiteY21" fmla="*/ 1197282 h 2391350"/>
              <a:gd name="connsiteX22" fmla="*/ 995619 w 996357"/>
              <a:gd name="connsiteY22" fmla="*/ 1044309 h 2391350"/>
              <a:gd name="connsiteX23" fmla="*/ 133126 w 996357"/>
              <a:gd name="connsiteY23" fmla="*/ 1120101 h 2391350"/>
              <a:gd name="connsiteX24" fmla="*/ 72717 w 996357"/>
              <a:gd name="connsiteY24" fmla="*/ 1046993 h 2391350"/>
              <a:gd name="connsiteX25" fmla="*/ 97822 w 996357"/>
              <a:gd name="connsiteY25" fmla="*/ 1004850 h 2391350"/>
              <a:gd name="connsiteX26" fmla="*/ 133118 w 996357"/>
              <a:gd name="connsiteY26" fmla="*/ 993108 h 2391350"/>
              <a:gd name="connsiteX27" fmla="*/ 163337 w 996357"/>
              <a:gd name="connsiteY27" fmla="*/ 1001505 h 2391350"/>
              <a:gd name="connsiteX28" fmla="*/ 364061 w 996357"/>
              <a:gd name="connsiteY28" fmla="*/ 1120101 h 2391350"/>
              <a:gd name="connsiteX29" fmla="*/ 133126 w 996357"/>
              <a:gd name="connsiteY29" fmla="*/ 1120101 h 2391350"/>
              <a:gd name="connsiteX30" fmla="*/ 833021 w 996357"/>
              <a:gd name="connsiteY30" fmla="*/ 1003891 h 2391350"/>
              <a:gd name="connsiteX31" fmla="*/ 898140 w 996357"/>
              <a:gd name="connsiteY31" fmla="*/ 1006949 h 2391350"/>
              <a:gd name="connsiteX32" fmla="*/ 923625 w 996357"/>
              <a:gd name="connsiteY32" fmla="*/ 1049287 h 2391350"/>
              <a:gd name="connsiteX33" fmla="*/ 863232 w 996357"/>
              <a:gd name="connsiteY33" fmla="*/ 1122486 h 2391350"/>
              <a:gd name="connsiteX34" fmla="*/ 632297 w 996357"/>
              <a:gd name="connsiteY34" fmla="*/ 1122486 h 2391350"/>
              <a:gd name="connsiteX35" fmla="*/ 833021 w 996357"/>
              <a:gd name="connsiteY35" fmla="*/ 1003891 h 239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6357" h="2391350">
                <a:moveTo>
                  <a:pt x="995619" y="1044309"/>
                </a:moveTo>
                <a:cubicBezTo>
                  <a:pt x="991418" y="1002345"/>
                  <a:pt x="968437" y="964295"/>
                  <a:pt x="933985" y="941931"/>
                </a:cubicBezTo>
                <a:cubicBezTo>
                  <a:pt x="891790" y="914540"/>
                  <a:pt x="840368" y="913492"/>
                  <a:pt x="797400" y="938881"/>
                </a:cubicBezTo>
                <a:lnTo>
                  <a:pt x="539496" y="1091264"/>
                </a:lnTo>
                <a:cubicBezTo>
                  <a:pt x="542212" y="793740"/>
                  <a:pt x="559494" y="297524"/>
                  <a:pt x="562210" y="0"/>
                </a:cubicBezTo>
                <a:lnTo>
                  <a:pt x="455397" y="119289"/>
                </a:lnTo>
                <a:cubicBezTo>
                  <a:pt x="457556" y="443830"/>
                  <a:pt x="465311" y="770604"/>
                  <a:pt x="467470" y="1095145"/>
                </a:cubicBezTo>
                <a:lnTo>
                  <a:pt x="198958" y="936496"/>
                </a:lnTo>
                <a:cubicBezTo>
                  <a:pt x="155994" y="911111"/>
                  <a:pt x="104592" y="912154"/>
                  <a:pt x="62405" y="939525"/>
                </a:cubicBezTo>
                <a:cubicBezTo>
                  <a:pt x="27948" y="961881"/>
                  <a:pt x="4956" y="999922"/>
                  <a:pt x="743" y="1041886"/>
                </a:cubicBezTo>
                <a:cubicBezTo>
                  <a:pt x="-7572" y="1124705"/>
                  <a:pt x="55030" y="1194896"/>
                  <a:pt x="133126" y="1194896"/>
                </a:cubicBezTo>
                <a:lnTo>
                  <a:pt x="417236" y="1194896"/>
                </a:lnTo>
                <a:lnTo>
                  <a:pt x="138592" y="1484254"/>
                </a:lnTo>
                <a:lnTo>
                  <a:pt x="189526" y="1537142"/>
                </a:lnTo>
                <a:lnTo>
                  <a:pt x="467470" y="1248512"/>
                </a:lnTo>
                <a:cubicBezTo>
                  <a:pt x="467429" y="1600149"/>
                  <a:pt x="469256" y="1907190"/>
                  <a:pt x="469215" y="2258827"/>
                </a:cubicBezTo>
                <a:lnTo>
                  <a:pt x="612074" y="2391350"/>
                </a:lnTo>
                <a:lnTo>
                  <a:pt x="539496" y="1251213"/>
                </a:lnTo>
                <a:lnTo>
                  <a:pt x="812838" y="1535064"/>
                </a:lnTo>
                <a:lnTo>
                  <a:pt x="863772" y="1482176"/>
                </a:lnTo>
                <a:lnTo>
                  <a:pt x="589426" y="1197282"/>
                </a:lnTo>
                <a:lnTo>
                  <a:pt x="863236" y="1197282"/>
                </a:lnTo>
                <a:cubicBezTo>
                  <a:pt x="941312" y="1197282"/>
                  <a:pt x="1003910" y="1127111"/>
                  <a:pt x="995619" y="1044309"/>
                </a:cubicBezTo>
                <a:close/>
                <a:moveTo>
                  <a:pt x="133126" y="1120101"/>
                </a:moveTo>
                <a:cubicBezTo>
                  <a:pt x="96381" y="1120101"/>
                  <a:pt x="67107" y="1086244"/>
                  <a:pt x="72717" y="1046993"/>
                </a:cubicBezTo>
                <a:cubicBezTo>
                  <a:pt x="75137" y="1030061"/>
                  <a:pt x="84317" y="1014669"/>
                  <a:pt x="97822" y="1004850"/>
                </a:cubicBezTo>
                <a:cubicBezTo>
                  <a:pt x="108585" y="997022"/>
                  <a:pt x="120850" y="993108"/>
                  <a:pt x="133118" y="993108"/>
                </a:cubicBezTo>
                <a:cubicBezTo>
                  <a:pt x="143486" y="993108"/>
                  <a:pt x="153862" y="995904"/>
                  <a:pt x="163337" y="1001505"/>
                </a:cubicBezTo>
                <a:lnTo>
                  <a:pt x="364061" y="1120101"/>
                </a:lnTo>
                <a:lnTo>
                  <a:pt x="133126" y="1120101"/>
                </a:lnTo>
                <a:close/>
                <a:moveTo>
                  <a:pt x="833021" y="1003891"/>
                </a:moveTo>
                <a:cubicBezTo>
                  <a:pt x="853568" y="991745"/>
                  <a:pt x="878341" y="992788"/>
                  <a:pt x="898140" y="1006949"/>
                </a:cubicBezTo>
                <a:cubicBezTo>
                  <a:pt x="911829" y="1016739"/>
                  <a:pt x="921164" y="1032217"/>
                  <a:pt x="923625" y="1049287"/>
                </a:cubicBezTo>
                <a:cubicBezTo>
                  <a:pt x="929295" y="1088575"/>
                  <a:pt x="900005" y="1122486"/>
                  <a:pt x="863232" y="1122486"/>
                </a:cubicBezTo>
                <a:lnTo>
                  <a:pt x="632297" y="1122486"/>
                </a:lnTo>
                <a:lnTo>
                  <a:pt x="833021" y="10038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989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/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D75963E2-A660-4851-9FC7-47B63388A9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6" r="51866"/>
          <a:stretch/>
        </p:blipFill>
        <p:spPr>
          <a:xfrm>
            <a:off x="8102458" y="4364653"/>
            <a:ext cx="1535503" cy="154028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788D31C-5B7F-4989-8E67-A70D774E7267}"/>
              </a:ext>
            </a:extLst>
          </p:cNvPr>
          <p:cNvSpPr/>
          <p:nvPr/>
        </p:nvSpPr>
        <p:spPr>
          <a:xfrm>
            <a:off x="6829214" y="2546763"/>
            <a:ext cx="4616925" cy="14641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 Text Markup Language 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Ngôn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đánh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dấu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siêu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văn</a:t>
            </a:r>
            <a:r>
              <a:rPr lang="en-US" sz="2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endParaRPr lang="vi-VN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DCC9F18-CCB9-4BAB-9C91-E32FEB8F056B}"/>
              </a:ext>
            </a:extLst>
          </p:cNvPr>
          <p:cNvSpPr/>
          <p:nvPr/>
        </p:nvSpPr>
        <p:spPr>
          <a:xfrm>
            <a:off x="6931374" y="2337277"/>
            <a:ext cx="1847992" cy="4394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HTML</a:t>
            </a:r>
            <a:endParaRPr lang="vi-VN" sz="2400" dirty="0"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672107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FFE3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FFE3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4092D49-B414-49DA-9C49-E6F650CE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28056" l="1406" r="99531">
                        <a14:foregroundMark x1="13073" y1="3889" x2="21406" y2="5185"/>
                        <a14:foregroundMark x1="22813" y1="5741" x2="58490" y2="7963"/>
                        <a14:foregroundMark x1="66094" y1="6852" x2="80573" y2="9722"/>
                        <a14:foregroundMark x1="75104" y1="24722" x2="82083" y2="14074"/>
                        <a14:foregroundMark x1="77500" y1="24537" x2="84688" y2="16019"/>
                        <a14:foregroundMark x1="90052" y1="3889" x2="95313" y2="6667"/>
                        <a14:foregroundMark x1="95885" y1="10833" x2="97083" y2="10833"/>
                        <a14:foregroundMark x1="72240" y1="20185" x2="74479" y2="22130"/>
                        <a14:foregroundMark x1="5729" y1="7500" x2="12135" y2="3519"/>
                        <a14:foregroundMark x1="1458" y1="14815" x2="1458" y2="14815"/>
                        <a14:foregroundMark x1="13333" y1="9815" x2="13333" y2="9815"/>
                        <a14:foregroundMark x1="4635" y1="12407" x2="4635" y2="12407"/>
                        <a14:foregroundMark x1="55260" y1="12500" x2="55260" y2="12500"/>
                        <a14:foregroundMark x1="46615" y1="14815" x2="46615" y2="14815"/>
                        <a14:foregroundMark x1="12396" y1="9259" x2="9323" y2="8981"/>
                        <a14:foregroundMark x1="50729" y1="14074" x2="50729" y2="14074"/>
                        <a14:foregroundMark x1="54531" y1="12500" x2="54531" y2="12500"/>
                        <a14:foregroundMark x1="89688" y1="15000" x2="91875" y2="13148"/>
                        <a14:foregroundMark x1="99531" y1="6574" x2="99531" y2="6574"/>
                        <a14:foregroundMark x1="57656" y1="13148" x2="69896" y2="17870"/>
                        <a14:foregroundMark x1="64740" y1="17222" x2="65625" y2="1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15"/>
          <a:stretch/>
        </p:blipFill>
        <p:spPr>
          <a:xfrm>
            <a:off x="534496" y="506279"/>
            <a:ext cx="5476777" cy="1563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67C96BA-B4F1-401A-A589-DDC85E588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55"/>
          <a:stretch/>
        </p:blipFill>
        <p:spPr>
          <a:xfrm>
            <a:off x="596302" y="1287870"/>
            <a:ext cx="2627425" cy="26077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A9CFF0B-BD0F-45E2-9E16-680C9E69F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2" y="5854234"/>
            <a:ext cx="229268" cy="37681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D6962E-923E-4F68-80D0-7BCFAAA77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42" y="5854234"/>
            <a:ext cx="229268" cy="3768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A2861A-D718-47F3-9BBA-29AF5AB2AE60}"/>
              </a:ext>
            </a:extLst>
          </p:cNvPr>
          <p:cNvGrpSpPr/>
          <p:nvPr/>
        </p:nvGrpSpPr>
        <p:grpSpPr>
          <a:xfrm>
            <a:off x="787479" y="3561730"/>
            <a:ext cx="4616822" cy="2048533"/>
            <a:chOff x="738159" y="3493831"/>
            <a:chExt cx="4616822" cy="204853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E9BA4F5-8483-4EB2-8C68-A963EC571577}"/>
                </a:ext>
              </a:extLst>
            </p:cNvPr>
            <p:cNvSpPr/>
            <p:nvPr/>
          </p:nvSpPr>
          <p:spPr>
            <a:xfrm>
              <a:off x="798357" y="3493831"/>
              <a:ext cx="4556624" cy="1967472"/>
            </a:xfrm>
            <a:prstGeom prst="roundRect">
              <a:avLst>
                <a:gd name="adj" fmla="val 12217"/>
              </a:avLst>
            </a:prstGeom>
            <a:solidFill>
              <a:srgbClr val="F1B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240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46B1FE2-3C00-452F-9E94-6C5403528E4C}"/>
                </a:ext>
              </a:extLst>
            </p:cNvPr>
            <p:cNvSpPr/>
            <p:nvPr/>
          </p:nvSpPr>
          <p:spPr>
            <a:xfrm>
              <a:off x="738159" y="3574892"/>
              <a:ext cx="4556624" cy="1967472"/>
            </a:xfrm>
            <a:prstGeom prst="roundRect">
              <a:avLst>
                <a:gd name="adj" fmla="val 12217"/>
              </a:avLst>
            </a:prstGeom>
            <a:solidFill>
              <a:srgbClr val="FFE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Cascading Style Sheets</a:t>
              </a:r>
              <a:endParaRPr lang="vi-VN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CEC5A-9578-488B-8666-99D924948D64}"/>
              </a:ext>
            </a:extLst>
          </p:cNvPr>
          <p:cNvSpPr/>
          <p:nvPr/>
        </p:nvSpPr>
        <p:spPr>
          <a:xfrm>
            <a:off x="1012686" y="3433904"/>
            <a:ext cx="1691878" cy="522118"/>
          </a:xfrm>
          <a:prstGeom prst="roundRect">
            <a:avLst/>
          </a:prstGeom>
          <a:solidFill>
            <a:srgbClr val="FEDC00"/>
          </a:solidFill>
          <a:ln>
            <a:solidFill>
              <a:srgbClr val="A4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obster" panose="00000500000000000000" pitchFamily="2" charset="-93"/>
              </a:rPr>
              <a:t>CSS</a:t>
            </a:r>
            <a:endParaRPr lang="vi-VN" sz="2400" dirty="0">
              <a:solidFill>
                <a:schemeClr val="tx1"/>
              </a:solidFill>
              <a:latin typeface="Lobster" panose="00000500000000000000" pitchFamily="2" charset="-93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FEB892B-1F3D-6CE9-DDEA-2342F5CAF0B6}"/>
              </a:ext>
            </a:extLst>
          </p:cNvPr>
          <p:cNvGrpSpPr/>
          <p:nvPr/>
        </p:nvGrpSpPr>
        <p:grpSpPr>
          <a:xfrm>
            <a:off x="3390900" y="2150522"/>
            <a:ext cx="1682097" cy="1138633"/>
            <a:chOff x="6877455" y="4545466"/>
            <a:chExt cx="2137347" cy="111409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4BCA45-BBCC-440B-8DAA-1B075DEF683E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55" y="4545466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A58F40F-B1CF-4A22-8826-F208A69EDE63}"/>
                </a:ext>
              </a:extLst>
            </p:cNvPr>
            <p:cNvCxnSpPr>
              <a:cxnSpLocks/>
            </p:cNvCxnSpPr>
            <p:nvPr/>
          </p:nvCxnSpPr>
          <p:spPr>
            <a:xfrm>
              <a:off x="6895161" y="4750077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C5DF1FA-EFC9-4464-AF50-8D57EA098BFA}"/>
                </a:ext>
              </a:extLst>
            </p:cNvPr>
            <p:cNvCxnSpPr>
              <a:cxnSpLocks/>
            </p:cNvCxnSpPr>
            <p:nvPr/>
          </p:nvCxnSpPr>
          <p:spPr>
            <a:xfrm>
              <a:off x="6895161" y="4974127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A8B7B42-24CB-44F2-9083-4112D21D0F61}"/>
                </a:ext>
              </a:extLst>
            </p:cNvPr>
            <p:cNvCxnSpPr>
              <a:cxnSpLocks/>
            </p:cNvCxnSpPr>
            <p:nvPr/>
          </p:nvCxnSpPr>
          <p:spPr>
            <a:xfrm>
              <a:off x="6895161" y="5207807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8F1868-5A2F-40CD-B86D-4E490BF1C1F7}"/>
                </a:ext>
              </a:extLst>
            </p:cNvPr>
            <p:cNvCxnSpPr>
              <a:cxnSpLocks/>
            </p:cNvCxnSpPr>
            <p:nvPr/>
          </p:nvCxnSpPr>
          <p:spPr>
            <a:xfrm>
              <a:off x="6895161" y="5432211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B4E530D-217D-44AC-A07E-62AD070ADA32}"/>
                </a:ext>
              </a:extLst>
            </p:cNvPr>
            <p:cNvCxnSpPr>
              <a:cxnSpLocks/>
            </p:cNvCxnSpPr>
            <p:nvPr/>
          </p:nvCxnSpPr>
          <p:spPr>
            <a:xfrm>
              <a:off x="6895161" y="5659559"/>
              <a:ext cx="2119641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6904EB-18A0-87F3-3485-A79AE68CF1B6}"/>
              </a:ext>
            </a:extLst>
          </p:cNvPr>
          <p:cNvGrpSpPr/>
          <p:nvPr/>
        </p:nvGrpSpPr>
        <p:grpSpPr>
          <a:xfrm>
            <a:off x="6886881" y="1252441"/>
            <a:ext cx="4457442" cy="4198596"/>
            <a:chOff x="7057372" y="1423348"/>
            <a:chExt cx="1929561" cy="231476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E7896FD-DE33-4C32-84EF-20768EFBCD47}"/>
                </a:ext>
              </a:extLst>
            </p:cNvPr>
            <p:cNvGrpSpPr/>
            <p:nvPr/>
          </p:nvGrpSpPr>
          <p:grpSpPr>
            <a:xfrm>
              <a:off x="7057372" y="1423348"/>
              <a:ext cx="1921851" cy="2314760"/>
              <a:chOff x="7101191" y="1866701"/>
              <a:chExt cx="1921851" cy="231476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60E8E92-8EFD-4A35-A1C6-678BF728D683}"/>
                  </a:ext>
                </a:extLst>
              </p:cNvPr>
              <p:cNvSpPr/>
              <p:nvPr/>
            </p:nvSpPr>
            <p:spPr>
              <a:xfrm>
                <a:off x="7101191" y="1866701"/>
                <a:ext cx="1921851" cy="2314760"/>
              </a:xfrm>
              <a:prstGeom prst="rect">
                <a:avLst/>
              </a:prstGeom>
              <a:solidFill>
                <a:srgbClr val="FEDC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7F6F68-9BB0-4034-BB4D-3C331DB63947}"/>
                  </a:ext>
                </a:extLst>
              </p:cNvPr>
              <p:cNvSpPr/>
              <p:nvPr/>
            </p:nvSpPr>
            <p:spPr>
              <a:xfrm>
                <a:off x="7226803" y="2029192"/>
                <a:ext cx="1663269" cy="1573330"/>
              </a:xfrm>
              <a:prstGeom prst="rect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F28D93C-0624-49D7-818C-E1C2D775E60E}"/>
                </a:ext>
              </a:extLst>
            </p:cNvPr>
            <p:cNvSpPr/>
            <p:nvPr/>
          </p:nvSpPr>
          <p:spPr>
            <a:xfrm>
              <a:off x="7057372" y="3413760"/>
              <a:ext cx="1402736" cy="70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B55C022-B13D-44A4-ADFC-A3D9A242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3213" y="3298246"/>
              <a:ext cx="161999" cy="266256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C8500F-EC5C-40A9-B284-65CBDF1D3F1C}"/>
                </a:ext>
              </a:extLst>
            </p:cNvPr>
            <p:cNvSpPr/>
            <p:nvPr/>
          </p:nvSpPr>
          <p:spPr>
            <a:xfrm>
              <a:off x="8683244" y="3413759"/>
              <a:ext cx="303689" cy="706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4BF2D73-EC3B-46B9-9CF0-1E3C944C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6" b="28056" l="1406" r="99531">
                        <a14:foregroundMark x1="13073" y1="3889" x2="21406" y2="5185"/>
                        <a14:foregroundMark x1="22813" y1="5741" x2="58490" y2="7963"/>
                        <a14:foregroundMark x1="66094" y1="6852" x2="80573" y2="9722"/>
                        <a14:foregroundMark x1="75104" y1="24722" x2="82083" y2="14074"/>
                        <a14:foregroundMark x1="77500" y1="24537" x2="84688" y2="16019"/>
                        <a14:foregroundMark x1="90052" y1="3889" x2="95313" y2="6667"/>
                        <a14:foregroundMark x1="95885" y1="10833" x2="97083" y2="10833"/>
                        <a14:foregroundMark x1="72240" y1="20185" x2="74479" y2="22130"/>
                        <a14:foregroundMark x1="5729" y1="7500" x2="12135" y2="3519"/>
                        <a14:foregroundMark x1="1458" y1="14815" x2="1458" y2="14815"/>
                        <a14:foregroundMark x1="13333" y1="9815" x2="13333" y2="9815"/>
                        <a14:foregroundMark x1="4635" y1="12407" x2="4635" y2="12407"/>
                        <a14:foregroundMark x1="55260" y1="12500" x2="55260" y2="12500"/>
                        <a14:foregroundMark x1="46615" y1="14815" x2="46615" y2="14815"/>
                        <a14:foregroundMark x1="12396" y1="9259" x2="9323" y2="8981"/>
                        <a14:foregroundMark x1="50729" y1="14074" x2="50729" y2="14074"/>
                        <a14:foregroundMark x1="54531" y1="12500" x2="54531" y2="12500"/>
                        <a14:foregroundMark x1="89688" y1="15000" x2="91875" y2="13148"/>
                        <a14:foregroundMark x1="99531" y1="6574" x2="99531" y2="6574"/>
                        <a14:foregroundMark x1="57656" y1="13148" x2="69896" y2="17870"/>
                        <a14:foregroundMark x1="64740" y1="17222" x2="65625" y2="1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715"/>
          <a:stretch/>
        </p:blipFill>
        <p:spPr>
          <a:xfrm>
            <a:off x="6217382" y="506279"/>
            <a:ext cx="5476777" cy="15631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7D23D28-2BA1-6C46-7610-407AE4C81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193"/>
          <a:stretch/>
        </p:blipFill>
        <p:spPr>
          <a:xfrm flipH="1">
            <a:off x="6886880" y="4229407"/>
            <a:ext cx="1215684" cy="18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5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75F3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75F3E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A3BE8-80FC-FE01-B05F-F95D1DCC96DF}"/>
              </a:ext>
            </a:extLst>
          </p:cNvPr>
          <p:cNvGrpSpPr/>
          <p:nvPr/>
        </p:nvGrpSpPr>
        <p:grpSpPr>
          <a:xfrm>
            <a:off x="831634" y="1974667"/>
            <a:ext cx="4503506" cy="1071126"/>
            <a:chOff x="831634" y="1974667"/>
            <a:chExt cx="4503506" cy="107112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1767705-F212-4760-B6BF-30ED43428556}"/>
                </a:ext>
              </a:extLst>
            </p:cNvPr>
            <p:cNvGrpSpPr/>
            <p:nvPr/>
          </p:nvGrpSpPr>
          <p:grpSpPr>
            <a:xfrm>
              <a:off x="1215286" y="1974667"/>
              <a:ext cx="4119854" cy="1071126"/>
              <a:chOff x="1423879" y="1913824"/>
              <a:chExt cx="4119854" cy="107112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5F6E289-F35F-4C35-9BC5-B9FA7FAA34A1}"/>
                  </a:ext>
                </a:extLst>
              </p:cNvPr>
              <p:cNvSpPr/>
              <p:nvPr/>
            </p:nvSpPr>
            <p:spPr>
              <a:xfrm>
                <a:off x="1467843" y="1913824"/>
                <a:ext cx="4075890" cy="1004409"/>
              </a:xfrm>
              <a:prstGeom prst="roundRect">
                <a:avLst/>
              </a:prstGeom>
              <a:solidFill>
                <a:srgbClr val="075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56E3F048-A7C1-4C84-8B13-2A759937FEBE}"/>
                  </a:ext>
                </a:extLst>
              </p:cNvPr>
              <p:cNvSpPr/>
              <p:nvPr/>
            </p:nvSpPr>
            <p:spPr>
              <a:xfrm>
                <a:off x="1423879" y="1980541"/>
                <a:ext cx="4075890" cy="1004409"/>
              </a:xfrm>
              <a:prstGeom prst="roundRect">
                <a:avLst/>
              </a:prstGeom>
              <a:solidFill>
                <a:srgbClr val="10B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Thế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nào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website?</a:t>
                </a:r>
                <a:endParaRPr lang="vi-VN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Nhóm 58">
              <a:extLst>
                <a:ext uri="{FF2B5EF4-FFF2-40B4-BE49-F238E27FC236}">
                  <a16:creationId xmlns:a16="http://schemas.microsoft.com/office/drawing/2014/main" id="{183D3FD8-AE56-4BD7-B9AB-9A85E6FF4D24}"/>
                </a:ext>
              </a:extLst>
            </p:cNvPr>
            <p:cNvGrpSpPr/>
            <p:nvPr/>
          </p:nvGrpSpPr>
          <p:grpSpPr>
            <a:xfrm>
              <a:off x="831634" y="2167113"/>
              <a:ext cx="671776" cy="675187"/>
              <a:chOff x="1837678" y="3773010"/>
              <a:chExt cx="1970842" cy="1873188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3" name="Hình Bầu dục 59">
                <a:extLst>
                  <a:ext uri="{FF2B5EF4-FFF2-40B4-BE49-F238E27FC236}">
                    <a16:creationId xmlns:a16="http://schemas.microsoft.com/office/drawing/2014/main" id="{50E94E72-15F3-46AF-BEB3-986D4D02112C}"/>
                  </a:ext>
                </a:extLst>
              </p:cNvPr>
              <p:cNvSpPr/>
              <p:nvPr/>
            </p:nvSpPr>
            <p:spPr>
              <a:xfrm>
                <a:off x="1837678" y="3773010"/>
                <a:ext cx="1970842" cy="1873188"/>
              </a:xfrm>
              <a:prstGeom prst="ellipse">
                <a:avLst/>
              </a:prstGeom>
              <a:grp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Hình Bầu dục 60">
                <a:extLst>
                  <a:ext uri="{FF2B5EF4-FFF2-40B4-BE49-F238E27FC236}">
                    <a16:creationId xmlns:a16="http://schemas.microsoft.com/office/drawing/2014/main" id="{DE014DB7-3716-44EF-A3EC-3AC596DBD099}"/>
                  </a:ext>
                </a:extLst>
              </p:cNvPr>
              <p:cNvSpPr/>
              <p:nvPr/>
            </p:nvSpPr>
            <p:spPr>
              <a:xfrm>
                <a:off x="2349871" y="4258537"/>
                <a:ext cx="959578" cy="902131"/>
              </a:xfrm>
              <a:prstGeom prst="ellipse">
                <a:avLst/>
              </a:prstGeom>
              <a:grp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380130-E3DE-A42E-01F8-08D3AE3D1EB1}"/>
              </a:ext>
            </a:extLst>
          </p:cNvPr>
          <p:cNvGrpSpPr/>
          <p:nvPr/>
        </p:nvGrpSpPr>
        <p:grpSpPr>
          <a:xfrm>
            <a:off x="854526" y="3308650"/>
            <a:ext cx="4480614" cy="1071126"/>
            <a:chOff x="854526" y="3308650"/>
            <a:chExt cx="4480614" cy="107112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03698B7-9A58-4169-80A6-7FE0D83D976C}"/>
                </a:ext>
              </a:extLst>
            </p:cNvPr>
            <p:cNvGrpSpPr/>
            <p:nvPr/>
          </p:nvGrpSpPr>
          <p:grpSpPr>
            <a:xfrm>
              <a:off x="1215286" y="3308650"/>
              <a:ext cx="4119854" cy="1071126"/>
              <a:chOff x="1423879" y="1913824"/>
              <a:chExt cx="4119854" cy="1071126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AFA9E9D-AD8B-4BCD-A790-60C1358DAADB}"/>
                  </a:ext>
                </a:extLst>
              </p:cNvPr>
              <p:cNvSpPr/>
              <p:nvPr/>
            </p:nvSpPr>
            <p:spPr>
              <a:xfrm>
                <a:off x="1467843" y="1913824"/>
                <a:ext cx="4075890" cy="1004409"/>
              </a:xfrm>
              <a:prstGeom prst="roundRect">
                <a:avLst/>
              </a:prstGeom>
              <a:solidFill>
                <a:srgbClr val="075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0BB16CD-17ED-401C-94FD-7E10813DBF69}"/>
                  </a:ext>
                </a:extLst>
              </p:cNvPr>
              <p:cNvSpPr/>
              <p:nvPr/>
            </p:nvSpPr>
            <p:spPr>
              <a:xfrm>
                <a:off x="1423879" y="1980541"/>
                <a:ext cx="4075890" cy="1004409"/>
              </a:xfrm>
              <a:prstGeom prst="roundRect">
                <a:avLst/>
              </a:prstGeom>
              <a:solidFill>
                <a:srgbClr val="10B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Quy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kế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wesite</a:t>
                </a:r>
                <a:endParaRPr lang="vi-VN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Nhóm 69">
              <a:extLst>
                <a:ext uri="{FF2B5EF4-FFF2-40B4-BE49-F238E27FC236}">
                  <a16:creationId xmlns:a16="http://schemas.microsoft.com/office/drawing/2014/main" id="{6C008CB5-5E78-4B3E-B0D3-5D3BE1A47B5A}"/>
                </a:ext>
              </a:extLst>
            </p:cNvPr>
            <p:cNvGrpSpPr/>
            <p:nvPr/>
          </p:nvGrpSpPr>
          <p:grpSpPr>
            <a:xfrm>
              <a:off x="854526" y="3544924"/>
              <a:ext cx="671776" cy="675187"/>
              <a:chOff x="5760112" y="6029568"/>
              <a:chExt cx="671776" cy="675187"/>
            </a:xfrm>
          </p:grpSpPr>
          <p:sp>
            <p:nvSpPr>
              <p:cNvPr id="59" name="Hình Bầu dục 62">
                <a:extLst>
                  <a:ext uri="{FF2B5EF4-FFF2-40B4-BE49-F238E27FC236}">
                    <a16:creationId xmlns:a16="http://schemas.microsoft.com/office/drawing/2014/main" id="{9644A6FA-249B-4826-9C4B-2906968963EA}"/>
                  </a:ext>
                </a:extLst>
              </p:cNvPr>
              <p:cNvSpPr/>
              <p:nvPr/>
            </p:nvSpPr>
            <p:spPr>
              <a:xfrm>
                <a:off x="5760112" y="6029568"/>
                <a:ext cx="671776" cy="67518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Hình chữ nhật 68">
                <a:extLst>
                  <a:ext uri="{FF2B5EF4-FFF2-40B4-BE49-F238E27FC236}">
                    <a16:creationId xmlns:a16="http://schemas.microsoft.com/office/drawing/2014/main" id="{48EBE806-68E8-4B85-B640-1FEB82C9A8F9}"/>
                  </a:ext>
                </a:extLst>
              </p:cNvPr>
              <p:cNvSpPr/>
              <p:nvPr/>
            </p:nvSpPr>
            <p:spPr>
              <a:xfrm>
                <a:off x="5930530" y="6205692"/>
                <a:ext cx="330940" cy="303877"/>
              </a:xfrm>
              <a:prstGeom prst="rect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99EA2A-3E7E-F77A-5E9C-099885BB9EB3}"/>
              </a:ext>
            </a:extLst>
          </p:cNvPr>
          <p:cNvGrpSpPr/>
          <p:nvPr/>
        </p:nvGrpSpPr>
        <p:grpSpPr>
          <a:xfrm>
            <a:off x="937251" y="4826629"/>
            <a:ext cx="4397889" cy="1071126"/>
            <a:chOff x="937251" y="4826629"/>
            <a:chExt cx="4397889" cy="107112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D8B630-3ADC-4275-83BD-2A06D1B632B4}"/>
                </a:ext>
              </a:extLst>
            </p:cNvPr>
            <p:cNvGrpSpPr/>
            <p:nvPr/>
          </p:nvGrpSpPr>
          <p:grpSpPr>
            <a:xfrm>
              <a:off x="1215286" y="4826629"/>
              <a:ext cx="4119854" cy="1071126"/>
              <a:chOff x="1423879" y="1913824"/>
              <a:chExt cx="4119854" cy="1071126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6FF27AF0-63DF-43BC-854C-08A1F7A7FAE4}"/>
                  </a:ext>
                </a:extLst>
              </p:cNvPr>
              <p:cNvSpPr/>
              <p:nvPr/>
            </p:nvSpPr>
            <p:spPr>
              <a:xfrm>
                <a:off x="1467843" y="1913824"/>
                <a:ext cx="4075890" cy="1004409"/>
              </a:xfrm>
              <a:prstGeom prst="roundRect">
                <a:avLst/>
              </a:prstGeom>
              <a:solidFill>
                <a:srgbClr val="0753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54FE69C9-0415-4162-B6D1-60C495DEC7D7}"/>
                  </a:ext>
                </a:extLst>
              </p:cNvPr>
              <p:cNvSpPr/>
              <p:nvPr/>
            </p:nvSpPr>
            <p:spPr>
              <a:xfrm>
                <a:off x="1423879" y="1980541"/>
                <a:ext cx="4075890" cy="1004409"/>
              </a:xfrm>
              <a:prstGeom prst="roundRect">
                <a:avLst/>
              </a:prstGeom>
              <a:solidFill>
                <a:srgbClr val="10B8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Xây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dựng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wesite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trang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web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sẵn</a:t>
                </a:r>
                <a:endParaRPr lang="vi-VN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60EFB7-756A-40A6-B52B-94632BD2620E}"/>
                </a:ext>
              </a:extLst>
            </p:cNvPr>
            <p:cNvGrpSpPr/>
            <p:nvPr/>
          </p:nvGrpSpPr>
          <p:grpSpPr>
            <a:xfrm>
              <a:off x="937251" y="5019238"/>
              <a:ext cx="671776" cy="675187"/>
              <a:chOff x="1012685" y="5147006"/>
              <a:chExt cx="671776" cy="675187"/>
            </a:xfrm>
          </p:grpSpPr>
          <p:sp>
            <p:nvSpPr>
              <p:cNvPr id="56" name="Hình Bầu dục 65">
                <a:extLst>
                  <a:ext uri="{FF2B5EF4-FFF2-40B4-BE49-F238E27FC236}">
                    <a16:creationId xmlns:a16="http://schemas.microsoft.com/office/drawing/2014/main" id="{2A606CD0-5393-4D84-93BB-CE2ACA5EF87A}"/>
                  </a:ext>
                </a:extLst>
              </p:cNvPr>
              <p:cNvSpPr/>
              <p:nvPr/>
            </p:nvSpPr>
            <p:spPr>
              <a:xfrm>
                <a:off x="1012685" y="5147006"/>
                <a:ext cx="671776" cy="67518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am giác Cân 17">
                <a:extLst>
                  <a:ext uri="{FF2B5EF4-FFF2-40B4-BE49-F238E27FC236}">
                    <a16:creationId xmlns:a16="http://schemas.microsoft.com/office/drawing/2014/main" id="{0A1D3008-9E58-4309-B993-9E5B98B69A92}"/>
                  </a:ext>
                </a:extLst>
              </p:cNvPr>
              <p:cNvSpPr/>
              <p:nvPr/>
            </p:nvSpPr>
            <p:spPr>
              <a:xfrm>
                <a:off x="1161868" y="5267619"/>
                <a:ext cx="382359" cy="369772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9F3B2D2-D2E7-57F9-6F7F-C139E15E959A}"/>
              </a:ext>
            </a:extLst>
          </p:cNvPr>
          <p:cNvSpPr/>
          <p:nvPr/>
        </p:nvSpPr>
        <p:spPr>
          <a:xfrm>
            <a:off x="6207221" y="507358"/>
            <a:ext cx="5464074" cy="994485"/>
          </a:xfrm>
          <a:prstGeom prst="rect">
            <a:avLst/>
          </a:prstGeom>
          <a:solidFill>
            <a:srgbClr val="D1C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038387-CB9D-7519-FB4D-DCFC7324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537" y="420458"/>
            <a:ext cx="1448443" cy="10837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8F23F-8350-EC05-D426-A3B67F0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319" y="421375"/>
            <a:ext cx="1448443" cy="1083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41B52-0C48-0F42-D681-6252247E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381" y="399686"/>
            <a:ext cx="1448443" cy="1083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CB100-FC5C-628A-27CF-D006CC944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01"/>
          <a:stretch/>
        </p:blipFill>
        <p:spPr>
          <a:xfrm>
            <a:off x="9121677" y="3215113"/>
            <a:ext cx="2868874" cy="3119579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25A7D36-5694-E907-F81B-5CCFDDD7AABF}"/>
              </a:ext>
            </a:extLst>
          </p:cNvPr>
          <p:cNvCxnSpPr>
            <a:cxnSpLocks/>
          </p:cNvCxnSpPr>
          <p:nvPr/>
        </p:nvCxnSpPr>
        <p:spPr>
          <a:xfrm>
            <a:off x="6713367" y="3109628"/>
            <a:ext cx="45171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8CA3A3-548E-B42C-9C7C-99D6476F0AB0}"/>
              </a:ext>
            </a:extLst>
          </p:cNvPr>
          <p:cNvCxnSpPr>
            <a:cxnSpLocks/>
          </p:cNvCxnSpPr>
          <p:nvPr/>
        </p:nvCxnSpPr>
        <p:spPr>
          <a:xfrm>
            <a:off x="6727049" y="3544924"/>
            <a:ext cx="3318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FEFDF45-086C-A4F4-67B7-F81A9EE7C012}"/>
              </a:ext>
            </a:extLst>
          </p:cNvPr>
          <p:cNvCxnSpPr>
            <a:cxnSpLocks/>
          </p:cNvCxnSpPr>
          <p:nvPr/>
        </p:nvCxnSpPr>
        <p:spPr>
          <a:xfrm>
            <a:off x="6727049" y="3948733"/>
            <a:ext cx="31902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6EED8C-E076-CA9E-4EF8-FAE9105F86F2}"/>
              </a:ext>
            </a:extLst>
          </p:cNvPr>
          <p:cNvCxnSpPr>
            <a:cxnSpLocks/>
          </p:cNvCxnSpPr>
          <p:nvPr/>
        </p:nvCxnSpPr>
        <p:spPr>
          <a:xfrm>
            <a:off x="6727048" y="4355696"/>
            <a:ext cx="30292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64A9FB5-D59D-AB31-526E-B637B9263979}"/>
              </a:ext>
            </a:extLst>
          </p:cNvPr>
          <p:cNvCxnSpPr>
            <a:cxnSpLocks/>
          </p:cNvCxnSpPr>
          <p:nvPr/>
        </p:nvCxnSpPr>
        <p:spPr>
          <a:xfrm>
            <a:off x="6727048" y="4770751"/>
            <a:ext cx="2868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9E0F88A-1110-E1F9-1947-D66C308C52C5}"/>
              </a:ext>
            </a:extLst>
          </p:cNvPr>
          <p:cNvCxnSpPr>
            <a:cxnSpLocks/>
          </p:cNvCxnSpPr>
          <p:nvPr/>
        </p:nvCxnSpPr>
        <p:spPr>
          <a:xfrm flipV="1">
            <a:off x="6727049" y="5139851"/>
            <a:ext cx="2710126" cy="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CB4C159-84BD-B65F-9C2A-47283E0B7E43}"/>
              </a:ext>
            </a:extLst>
          </p:cNvPr>
          <p:cNvCxnSpPr>
            <a:cxnSpLocks/>
          </p:cNvCxnSpPr>
          <p:nvPr/>
        </p:nvCxnSpPr>
        <p:spPr>
          <a:xfrm>
            <a:off x="6740729" y="5557263"/>
            <a:ext cx="2507544" cy="1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715B8FFE-3A56-6742-EB34-3440326E2DF9}"/>
              </a:ext>
            </a:extLst>
          </p:cNvPr>
          <p:cNvSpPr txBox="1"/>
          <p:nvPr/>
        </p:nvSpPr>
        <p:spPr>
          <a:xfrm>
            <a:off x="6713367" y="2689829"/>
            <a:ext cx="4263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Thu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B9D88F8-2B81-DEFF-6435-6D6809F25D48}"/>
              </a:ext>
            </a:extLst>
          </p:cNvPr>
          <p:cNvSpPr txBox="1"/>
          <p:nvPr/>
        </p:nvSpPr>
        <p:spPr>
          <a:xfrm>
            <a:off x="6727048" y="3128441"/>
            <a:ext cx="2819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44B3EDF-6D1D-2988-462B-CFB26E8BE496}"/>
              </a:ext>
            </a:extLst>
          </p:cNvPr>
          <p:cNvSpPr txBox="1"/>
          <p:nvPr/>
        </p:nvSpPr>
        <p:spPr>
          <a:xfrm>
            <a:off x="6727048" y="3554785"/>
            <a:ext cx="252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20424E5-B1BD-84E1-C9DF-B7669CBEF875}"/>
              </a:ext>
            </a:extLst>
          </p:cNvPr>
          <p:cNvSpPr txBox="1"/>
          <p:nvPr/>
        </p:nvSpPr>
        <p:spPr>
          <a:xfrm>
            <a:off x="6713368" y="3955586"/>
            <a:ext cx="195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2DFE192-1391-C5C4-AF66-BAF1FA49A5D2}"/>
              </a:ext>
            </a:extLst>
          </p:cNvPr>
          <p:cNvSpPr txBox="1"/>
          <p:nvPr/>
        </p:nvSpPr>
        <p:spPr>
          <a:xfrm>
            <a:off x="6713368" y="4364807"/>
            <a:ext cx="2608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74C4A8A-C4A4-2C59-99A0-5672B65F4AC6}"/>
              </a:ext>
            </a:extLst>
          </p:cNvPr>
          <p:cNvSpPr txBox="1"/>
          <p:nvPr/>
        </p:nvSpPr>
        <p:spPr>
          <a:xfrm>
            <a:off x="6727048" y="4768560"/>
            <a:ext cx="244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31D5619-CBD6-466B-E945-6E22E451B41E}"/>
              </a:ext>
            </a:extLst>
          </p:cNvPr>
          <p:cNvSpPr txBox="1"/>
          <p:nvPr/>
        </p:nvSpPr>
        <p:spPr>
          <a:xfrm>
            <a:off x="6713367" y="5175953"/>
            <a:ext cx="231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3878D74-580C-CD54-6BE9-BBDA30276D44}"/>
              </a:ext>
            </a:extLst>
          </p:cNvPr>
          <p:cNvSpPr/>
          <p:nvPr/>
        </p:nvSpPr>
        <p:spPr>
          <a:xfrm>
            <a:off x="7463045" y="1749120"/>
            <a:ext cx="3372851" cy="688928"/>
          </a:xfrm>
          <a:prstGeom prst="roundRect">
            <a:avLst/>
          </a:prstGeom>
          <a:solidFill>
            <a:srgbClr val="10B8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en-US" sz="2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endParaRPr lang="vi-VN" sz="2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338A56-48FF-828C-10E8-0AED62EAA002}"/>
              </a:ext>
            </a:extLst>
          </p:cNvPr>
          <p:cNvSpPr txBox="1"/>
          <p:nvPr/>
        </p:nvSpPr>
        <p:spPr>
          <a:xfrm>
            <a:off x="984176" y="640329"/>
            <a:ext cx="4119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Quy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vi-VN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80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01A758-16C0-4A47-9572-3DF270460404}"/>
              </a:ext>
            </a:extLst>
          </p:cNvPr>
          <p:cNvSpPr/>
          <p:nvPr/>
        </p:nvSpPr>
        <p:spPr>
          <a:xfrm>
            <a:off x="625513" y="1960796"/>
            <a:ext cx="4695212" cy="1597283"/>
          </a:xfrm>
          <a:custGeom>
            <a:avLst/>
            <a:gdLst>
              <a:gd name="connsiteX0" fmla="*/ 65494 w 3744158"/>
              <a:gd name="connsiteY0" fmla="*/ 822960 h 1607915"/>
              <a:gd name="connsiteX1" fmla="*/ 339814 w 3744158"/>
              <a:gd name="connsiteY1" fmla="*/ 137160 h 1607915"/>
              <a:gd name="connsiteX2" fmla="*/ 1467574 w 3744158"/>
              <a:gd name="connsiteY2" fmla="*/ 0 h 1607915"/>
              <a:gd name="connsiteX3" fmla="*/ 3311614 w 3744158"/>
              <a:gd name="connsiteY3" fmla="*/ 53340 h 1607915"/>
              <a:gd name="connsiteX4" fmla="*/ 3738334 w 3744158"/>
              <a:gd name="connsiteY4" fmla="*/ 556260 h 1607915"/>
              <a:gd name="connsiteX5" fmla="*/ 3433534 w 3744158"/>
              <a:gd name="connsiteY5" fmla="*/ 1524000 h 1607915"/>
              <a:gd name="connsiteX6" fmla="*/ 1894294 w 3744158"/>
              <a:gd name="connsiteY6" fmla="*/ 1485900 h 1607915"/>
              <a:gd name="connsiteX7" fmla="*/ 873214 w 3744158"/>
              <a:gd name="connsiteY7" fmla="*/ 1607820 h 1607915"/>
              <a:gd name="connsiteX8" fmla="*/ 73114 w 3744158"/>
              <a:gd name="connsiteY8" fmla="*/ 1463040 h 1607915"/>
              <a:gd name="connsiteX9" fmla="*/ 65494 w 3744158"/>
              <a:gd name="connsiteY9" fmla="*/ 822960 h 16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158" h="1607915">
                <a:moveTo>
                  <a:pt x="65494" y="822960"/>
                </a:moveTo>
                <a:cubicBezTo>
                  <a:pt x="109944" y="601980"/>
                  <a:pt x="106134" y="274320"/>
                  <a:pt x="339814" y="137160"/>
                </a:cubicBezTo>
                <a:cubicBezTo>
                  <a:pt x="573494" y="0"/>
                  <a:pt x="972274" y="13970"/>
                  <a:pt x="1467574" y="0"/>
                </a:cubicBezTo>
                <a:lnTo>
                  <a:pt x="3311614" y="53340"/>
                </a:lnTo>
                <a:cubicBezTo>
                  <a:pt x="3690074" y="146050"/>
                  <a:pt x="3718014" y="311150"/>
                  <a:pt x="3738334" y="556260"/>
                </a:cubicBezTo>
                <a:cubicBezTo>
                  <a:pt x="3758654" y="801370"/>
                  <a:pt x="3740874" y="1369060"/>
                  <a:pt x="3433534" y="1524000"/>
                </a:cubicBezTo>
                <a:cubicBezTo>
                  <a:pt x="3126194" y="1678940"/>
                  <a:pt x="2321014" y="1471930"/>
                  <a:pt x="1894294" y="1485900"/>
                </a:cubicBezTo>
                <a:cubicBezTo>
                  <a:pt x="1467574" y="1499870"/>
                  <a:pt x="1176744" y="1611630"/>
                  <a:pt x="873214" y="1607820"/>
                </a:cubicBezTo>
                <a:cubicBezTo>
                  <a:pt x="569684" y="1604010"/>
                  <a:pt x="206464" y="1600200"/>
                  <a:pt x="73114" y="1463040"/>
                </a:cubicBezTo>
                <a:cubicBezTo>
                  <a:pt x="-60236" y="1325880"/>
                  <a:pt x="21044" y="1043940"/>
                  <a:pt x="65494" y="822960"/>
                </a:cubicBezTo>
                <a:close/>
              </a:path>
            </a:pathLst>
          </a:cu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DF8C6DC-7F77-40D3-A396-7D33443B948A}"/>
              </a:ext>
            </a:extLst>
          </p:cNvPr>
          <p:cNvSpPr/>
          <p:nvPr/>
        </p:nvSpPr>
        <p:spPr>
          <a:xfrm>
            <a:off x="958176" y="2262267"/>
            <a:ext cx="4164048" cy="924995"/>
          </a:xfrm>
          <a:custGeom>
            <a:avLst/>
            <a:gdLst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7577 h 828457"/>
              <a:gd name="connsiteX1" fmla="*/ 10160 w 2992120"/>
              <a:gd name="connsiteY1" fmla="*/ 696377 h 828457"/>
              <a:gd name="connsiteX2" fmla="*/ 121920 w 2992120"/>
              <a:gd name="connsiteY2" fmla="*/ 828457 h 828457"/>
              <a:gd name="connsiteX3" fmla="*/ 2824480 w 2992120"/>
              <a:gd name="connsiteY3" fmla="*/ 787817 h 828457"/>
              <a:gd name="connsiteX4" fmla="*/ 2992120 w 2992120"/>
              <a:gd name="connsiteY4" fmla="*/ 696377 h 828457"/>
              <a:gd name="connsiteX5" fmla="*/ 2992120 w 2992120"/>
              <a:gd name="connsiteY5" fmla="*/ 56297 h 828457"/>
              <a:gd name="connsiteX6" fmla="*/ 1447800 w 2992120"/>
              <a:gd name="connsiteY6" fmla="*/ 96937 h 828457"/>
              <a:gd name="connsiteX7" fmla="*/ 1437640 w 2992120"/>
              <a:gd name="connsiteY7" fmla="*/ 5497 h 828457"/>
              <a:gd name="connsiteX8" fmla="*/ 1290320 w 2992120"/>
              <a:gd name="connsiteY8" fmla="*/ 15657 h 828457"/>
              <a:gd name="connsiteX9" fmla="*/ 1275080 w 2992120"/>
              <a:gd name="connsiteY9" fmla="*/ 76617 h 828457"/>
              <a:gd name="connsiteX10" fmla="*/ 35560 w 2992120"/>
              <a:gd name="connsiteY10" fmla="*/ 81697 h 828457"/>
              <a:gd name="connsiteX11" fmla="*/ 0 w 2992120"/>
              <a:gd name="connsiteY11" fmla="*/ 137577 h 828457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0349"/>
              <a:gd name="connsiteY0" fmla="*/ 142930 h 833810"/>
              <a:gd name="connsiteX1" fmla="*/ 10160 w 3000349"/>
              <a:gd name="connsiteY1" fmla="*/ 701730 h 833810"/>
              <a:gd name="connsiteX2" fmla="*/ 121920 w 3000349"/>
              <a:gd name="connsiteY2" fmla="*/ 833810 h 833810"/>
              <a:gd name="connsiteX3" fmla="*/ 2824480 w 3000349"/>
              <a:gd name="connsiteY3" fmla="*/ 806505 h 833810"/>
              <a:gd name="connsiteX4" fmla="*/ 2992120 w 3000349"/>
              <a:gd name="connsiteY4" fmla="*/ 701730 h 833810"/>
              <a:gd name="connsiteX5" fmla="*/ 2984500 w 3000349"/>
              <a:gd name="connsiteY5" fmla="*/ 103560 h 833810"/>
              <a:gd name="connsiteX6" fmla="*/ 1464945 w 3000349"/>
              <a:gd name="connsiteY6" fmla="*/ 94670 h 833810"/>
              <a:gd name="connsiteX7" fmla="*/ 1437640 w 3000349"/>
              <a:gd name="connsiteY7" fmla="*/ 10850 h 833810"/>
              <a:gd name="connsiteX8" fmla="*/ 1290320 w 3000349"/>
              <a:gd name="connsiteY8" fmla="*/ 21010 h 833810"/>
              <a:gd name="connsiteX9" fmla="*/ 1275080 w 3000349"/>
              <a:gd name="connsiteY9" fmla="*/ 81970 h 833810"/>
              <a:gd name="connsiteX10" fmla="*/ 35560 w 3000349"/>
              <a:gd name="connsiteY10" fmla="*/ 87050 h 833810"/>
              <a:gd name="connsiteX11" fmla="*/ 0 w 3000349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7909 h 838789"/>
              <a:gd name="connsiteX1" fmla="*/ 10160 w 3008678"/>
              <a:gd name="connsiteY1" fmla="*/ 706709 h 838789"/>
              <a:gd name="connsiteX2" fmla="*/ 121920 w 3008678"/>
              <a:gd name="connsiteY2" fmla="*/ 838789 h 838789"/>
              <a:gd name="connsiteX3" fmla="*/ 2824480 w 3008678"/>
              <a:gd name="connsiteY3" fmla="*/ 811484 h 838789"/>
              <a:gd name="connsiteX4" fmla="*/ 2992120 w 3008678"/>
              <a:gd name="connsiteY4" fmla="*/ 706709 h 838789"/>
              <a:gd name="connsiteX5" fmla="*/ 2984500 w 3008678"/>
              <a:gd name="connsiteY5" fmla="*/ 108539 h 838789"/>
              <a:gd name="connsiteX6" fmla="*/ 1464945 w 3008678"/>
              <a:gd name="connsiteY6" fmla="*/ 99649 h 838789"/>
              <a:gd name="connsiteX7" fmla="*/ 1450975 w 3008678"/>
              <a:gd name="connsiteY7" fmla="*/ 8209 h 838789"/>
              <a:gd name="connsiteX8" fmla="*/ 1290320 w 3008678"/>
              <a:gd name="connsiteY8" fmla="*/ 25989 h 838789"/>
              <a:gd name="connsiteX9" fmla="*/ 1275080 w 3008678"/>
              <a:gd name="connsiteY9" fmla="*/ 86949 h 838789"/>
              <a:gd name="connsiteX10" fmla="*/ 35560 w 3008678"/>
              <a:gd name="connsiteY10" fmla="*/ 92029 h 838789"/>
              <a:gd name="connsiteX11" fmla="*/ 0 w 3008678"/>
              <a:gd name="connsiteY11" fmla="*/ 147909 h 83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08678" h="838789">
                <a:moveTo>
                  <a:pt x="0" y="147909"/>
                </a:moveTo>
                <a:lnTo>
                  <a:pt x="10160" y="706709"/>
                </a:lnTo>
                <a:cubicBezTo>
                  <a:pt x="18838" y="792646"/>
                  <a:pt x="63712" y="832862"/>
                  <a:pt x="121920" y="838789"/>
                </a:cubicBezTo>
                <a:lnTo>
                  <a:pt x="2824480" y="811484"/>
                </a:lnTo>
                <a:cubicBezTo>
                  <a:pt x="2912745" y="811484"/>
                  <a:pt x="2966720" y="782909"/>
                  <a:pt x="2992120" y="706709"/>
                </a:cubicBezTo>
                <a:cubicBezTo>
                  <a:pt x="2992120" y="493349"/>
                  <a:pt x="3034030" y="323804"/>
                  <a:pt x="2984500" y="108539"/>
                </a:cubicBezTo>
                <a:cubicBezTo>
                  <a:pt x="2473537" y="58586"/>
                  <a:pt x="1974003" y="88642"/>
                  <a:pt x="1464945" y="99649"/>
                </a:cubicBezTo>
                <a:cubicBezTo>
                  <a:pt x="1459653" y="63454"/>
                  <a:pt x="1461982" y="38689"/>
                  <a:pt x="1450975" y="8209"/>
                </a:cubicBezTo>
                <a:cubicBezTo>
                  <a:pt x="1398058" y="-7454"/>
                  <a:pt x="1339427" y="-258"/>
                  <a:pt x="1290320" y="25989"/>
                </a:cubicBezTo>
                <a:cubicBezTo>
                  <a:pt x="1277620" y="46309"/>
                  <a:pt x="1280160" y="66629"/>
                  <a:pt x="1275080" y="86949"/>
                </a:cubicBezTo>
                <a:lnTo>
                  <a:pt x="35560" y="92029"/>
                </a:lnTo>
                <a:cubicBezTo>
                  <a:pt x="12277" y="101131"/>
                  <a:pt x="423" y="117852"/>
                  <a:pt x="0" y="147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A233C-7AEC-4874-BBB2-430D6628C95F}"/>
              </a:ext>
            </a:extLst>
          </p:cNvPr>
          <p:cNvSpPr txBox="1"/>
          <p:nvPr/>
        </p:nvSpPr>
        <p:spPr>
          <a:xfrm>
            <a:off x="958175" y="2497759"/>
            <a:ext cx="4143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Phân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tích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thiết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kế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hệ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thống</a:t>
            </a:r>
            <a:endParaRPr lang="vi-VN" sz="2600" dirty="0">
              <a:solidFill>
                <a:srgbClr val="791553"/>
              </a:solidFill>
              <a:latin typeface="iCiel Cadena" panose="02000503000000020004" pitchFamily="50" charset="-93"/>
            </a:endParaRPr>
          </a:p>
        </p:txBody>
      </p:sp>
      <p:pic>
        <p:nvPicPr>
          <p:cNvPr id="22" name="Graphic 21" descr="The sun peeking from behind a cloud">
            <a:extLst>
              <a:ext uri="{FF2B5EF4-FFF2-40B4-BE49-F238E27FC236}">
                <a16:creationId xmlns:a16="http://schemas.microsoft.com/office/drawing/2014/main" id="{A77F2C42-E531-4048-B669-948A8FA6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4226" y="148176"/>
            <a:ext cx="2766097" cy="27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8EE391-2E3A-4CBA-AFFB-0C458DAC443B}"/>
              </a:ext>
            </a:extLst>
          </p:cNvPr>
          <p:cNvSpPr/>
          <p:nvPr/>
        </p:nvSpPr>
        <p:spPr>
          <a:xfrm rot="20997604">
            <a:off x="1005898" y="4009929"/>
            <a:ext cx="1772173" cy="190587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93C8B4-A83E-4E0C-AC98-7DA8E79601C4}"/>
              </a:ext>
            </a:extLst>
          </p:cNvPr>
          <p:cNvGrpSpPr/>
          <p:nvPr/>
        </p:nvGrpSpPr>
        <p:grpSpPr>
          <a:xfrm rot="20997604">
            <a:off x="1210551" y="3922009"/>
            <a:ext cx="1051359" cy="227584"/>
            <a:chOff x="1274646" y="3921760"/>
            <a:chExt cx="1214554" cy="329184"/>
          </a:xfrm>
          <a:solidFill>
            <a:srgbClr val="B31F7B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B97FDE-FB7D-4C78-95AD-BF8BF6F3C220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C01B7F2-8986-4AB4-B03C-BE4D9C93C4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74BECE-967E-4E7D-8D54-C3E286678BBA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025728-1F8E-487A-A50A-7AD4BA8F3426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1D77D3-1F4F-4446-985C-FA0A6377F5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FA8584-3957-4B94-822D-7412DD1E284B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EC0A02-5262-4F48-B388-5FA3273E374D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3E6776-79C8-4095-9698-9DD197D2BB26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46F41A-BEE7-4EE7-9FCD-FD1AC573EB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5BF900-3025-4F64-BE41-415B684F497B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58CCBF-0153-48A3-B980-8E216323D218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A37F0C-40B2-4FC2-B4C2-5E47F233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C7280C9-E666-4C4A-8B9F-F38DA53C75FC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070E0F-C030-4F01-BB83-1D174CCA8C72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F207CC-CA41-429B-B1CD-DD0DE15159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E0436F-7E39-4C19-9221-A147C756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C24728-7212-420B-90E4-DC3E9451A32F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8FEFAE-BC4E-43D8-B774-C5CA75756DB4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B81233-278F-4938-90DE-0482ACC497A6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61F6DF-D5CC-4A53-B486-920CEA9222BF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89C969-A94A-45E0-8E0F-67311DE73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8CDE761-1AE0-4A89-A1D0-01E5F1FC826D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AAFA91-63F4-411E-A650-0DAFEE3A8ECD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E29D50-002E-49F0-99D9-6652213EC19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CCB336C-C3F0-4AF1-A812-863C292B9FC2}"/>
              </a:ext>
            </a:extLst>
          </p:cNvPr>
          <p:cNvGrpSpPr/>
          <p:nvPr/>
        </p:nvGrpSpPr>
        <p:grpSpPr>
          <a:xfrm>
            <a:off x="6999305" y="739234"/>
            <a:ext cx="2183234" cy="755779"/>
            <a:chOff x="7063524" y="787941"/>
            <a:chExt cx="1879570" cy="654284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33F82B0-44A1-46C7-82CC-9ABC00444117}"/>
                </a:ext>
              </a:extLst>
            </p:cNvPr>
            <p:cNvSpPr/>
            <p:nvPr/>
          </p:nvSpPr>
          <p:spPr>
            <a:xfrm>
              <a:off x="7063524" y="787941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0BDD7F6-EA90-4280-86C6-6E2026A2EB30}"/>
                </a:ext>
              </a:extLst>
            </p:cNvPr>
            <p:cNvSpPr/>
            <p:nvPr/>
          </p:nvSpPr>
          <p:spPr>
            <a:xfrm>
              <a:off x="7155793" y="874550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1788ADD3-9D1B-4ED8-B229-3C18A5D50ECF}"/>
              </a:ext>
            </a:extLst>
          </p:cNvPr>
          <p:cNvSpPr txBox="1"/>
          <p:nvPr/>
        </p:nvSpPr>
        <p:spPr>
          <a:xfrm>
            <a:off x="6237371" y="790662"/>
            <a:ext cx="370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Use 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Cacs</a:t>
            </a:r>
            <a:endParaRPr lang="vi-VN" sz="2800" dirty="0">
              <a:solidFill>
                <a:schemeClr val="accent2">
                  <a:lumMod val="20000"/>
                  <a:lumOff val="80000"/>
                </a:schemeClr>
              </a:solidFill>
              <a:latin typeface="iCiel Cadena" panose="02000503000000020004" pitchFamily="50" charset="-93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2E34058-F128-4699-8F36-E5759A4D53B9}"/>
              </a:ext>
            </a:extLst>
          </p:cNvPr>
          <p:cNvGrpSpPr/>
          <p:nvPr/>
        </p:nvGrpSpPr>
        <p:grpSpPr>
          <a:xfrm rot="21112114">
            <a:off x="6931842" y="2179816"/>
            <a:ext cx="4374488" cy="3212961"/>
            <a:chOff x="7080740" y="1756062"/>
            <a:chExt cx="4116793" cy="236050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F9CDB08-84BD-4DB6-896E-C9E68B1318B8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9FD1121-5376-4DB8-B41E-6C425D95193C}"/>
                </a:ext>
              </a:extLst>
            </p:cNvPr>
            <p:cNvSpPr/>
            <p:nvPr/>
          </p:nvSpPr>
          <p:spPr>
            <a:xfrm>
              <a:off x="7212522" y="1943733"/>
              <a:ext cx="3853226" cy="1756563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E18E79C-B466-4F97-91BE-DE69A521655C}"/>
              </a:ext>
            </a:extLst>
          </p:cNvPr>
          <p:cNvSpPr/>
          <p:nvPr/>
        </p:nvSpPr>
        <p:spPr>
          <a:xfrm rot="1532212">
            <a:off x="10579220" y="1809874"/>
            <a:ext cx="925975" cy="307230"/>
          </a:xfrm>
          <a:prstGeom prst="rect">
            <a:avLst/>
          </a:prstGeom>
          <a:solidFill>
            <a:srgbClr val="EFA1D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46D9C8C-2D97-43E5-9D4E-43EE83239E6A}"/>
              </a:ext>
            </a:extLst>
          </p:cNvPr>
          <p:cNvSpPr/>
          <p:nvPr/>
        </p:nvSpPr>
        <p:spPr>
          <a:xfrm rot="1532212">
            <a:off x="6826970" y="5462675"/>
            <a:ext cx="925975" cy="307230"/>
          </a:xfrm>
          <a:prstGeom prst="rect">
            <a:avLst/>
          </a:prstGeom>
          <a:solidFill>
            <a:srgbClr val="EFA1D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6CBBE84-20E1-4C92-9E65-017281B441B9}"/>
              </a:ext>
            </a:extLst>
          </p:cNvPr>
          <p:cNvSpPr/>
          <p:nvPr/>
        </p:nvSpPr>
        <p:spPr>
          <a:xfrm>
            <a:off x="968726" y="739234"/>
            <a:ext cx="497659" cy="513206"/>
          </a:xfrm>
          <a:prstGeom prst="ellipse">
            <a:avLst/>
          </a:prstGeom>
          <a:solidFill>
            <a:srgbClr val="B31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FD8EDA2-7A93-48A2-9179-B75CD12E1A56}"/>
              </a:ext>
            </a:extLst>
          </p:cNvPr>
          <p:cNvSpPr/>
          <p:nvPr/>
        </p:nvSpPr>
        <p:spPr>
          <a:xfrm>
            <a:off x="2327445" y="103468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787C434-A6FE-432C-98C8-3A741A6406DA}"/>
              </a:ext>
            </a:extLst>
          </p:cNvPr>
          <p:cNvSpPr/>
          <p:nvPr/>
        </p:nvSpPr>
        <p:spPr>
          <a:xfrm>
            <a:off x="844971" y="1588748"/>
            <a:ext cx="356738" cy="369752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53F2316-5B17-4DBC-976F-A05B17E612D9}"/>
              </a:ext>
            </a:extLst>
          </p:cNvPr>
          <p:cNvSpPr/>
          <p:nvPr/>
        </p:nvSpPr>
        <p:spPr>
          <a:xfrm>
            <a:off x="1855941" y="664947"/>
            <a:ext cx="356738" cy="369752"/>
          </a:xfrm>
          <a:prstGeom prst="ellipse">
            <a:avLst/>
          </a:prstGeom>
          <a:solidFill>
            <a:srgbClr val="791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252B49D-8F8F-4073-9BFE-FB5146FC4CCA}"/>
              </a:ext>
            </a:extLst>
          </p:cNvPr>
          <p:cNvSpPr/>
          <p:nvPr/>
        </p:nvSpPr>
        <p:spPr>
          <a:xfrm>
            <a:off x="1494876" y="134860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2B5653-0AC4-4AAD-9C95-1F1A879B48C5}"/>
              </a:ext>
            </a:extLst>
          </p:cNvPr>
          <p:cNvSpPr txBox="1"/>
          <p:nvPr/>
        </p:nvSpPr>
        <p:spPr>
          <a:xfrm rot="21110787">
            <a:off x="7669988" y="4876828"/>
            <a:ext cx="3358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TỔNG QUÁT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152" descr="Apple with solid fill">
            <a:extLst>
              <a:ext uri="{FF2B5EF4-FFF2-40B4-BE49-F238E27FC236}">
                <a16:creationId xmlns:a16="http://schemas.microsoft.com/office/drawing/2014/main" id="{3A184654-3ED9-4D7C-9800-C8C8DF490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39459">
            <a:off x="9235429" y="880914"/>
            <a:ext cx="623944" cy="6239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FEDC84-A391-F188-2215-0FED0C6C106C}"/>
              </a:ext>
            </a:extLst>
          </p:cNvPr>
          <p:cNvSpPr/>
          <p:nvPr/>
        </p:nvSpPr>
        <p:spPr>
          <a:xfrm>
            <a:off x="3469690" y="3218436"/>
            <a:ext cx="1782948" cy="370817"/>
          </a:xfrm>
          <a:prstGeom prst="rect">
            <a:avLst/>
          </a:prstGeom>
          <a:solidFill>
            <a:schemeClr val="tx1"/>
          </a:solidFill>
          <a:ln w="38100">
            <a:solidFill>
              <a:srgbClr val="EFA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A1D1"/>
                </a:solidFill>
              </a:rPr>
              <a:t>TÁC NHÂN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A7B10-9B04-A41A-8E43-80F22B84175B}"/>
              </a:ext>
            </a:extLst>
          </p:cNvPr>
          <p:cNvSpPr/>
          <p:nvPr/>
        </p:nvSpPr>
        <p:spPr>
          <a:xfrm rot="1082908">
            <a:off x="3407158" y="3950845"/>
            <a:ext cx="1906452" cy="190587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F07BB3-56B8-610E-4BE8-FD1D9E981772}"/>
              </a:ext>
            </a:extLst>
          </p:cNvPr>
          <p:cNvGrpSpPr/>
          <p:nvPr/>
        </p:nvGrpSpPr>
        <p:grpSpPr>
          <a:xfrm rot="1075642">
            <a:off x="4204505" y="3902374"/>
            <a:ext cx="1051359" cy="227584"/>
            <a:chOff x="1274646" y="3921760"/>
            <a:chExt cx="1214554" cy="329184"/>
          </a:xfrm>
          <a:solidFill>
            <a:srgbClr val="EFA1D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CC9869-98CB-09D7-6D87-48B66F9B6E21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791553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8DDB45-E902-D0A3-F069-A0F0A8C2679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8902B5-4CC5-4255-0E4A-7D5580F98AC5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6111A6-1E3C-54AB-ED70-ACF05D1C0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C2628D-B261-3B74-18FC-4BC171CE2C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D33DD4B-5DCE-6CE0-180D-80F89349A6A0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4FE33CC-1207-DC84-F0A1-3314A4EBC3B8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FF373FC-DDD6-B017-1E6D-01FB41CD3923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66A263A-29D6-4A1D-F455-8FAC17BA0208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B38609F-11E8-0AEF-F307-4EB483AE4AC8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4AFFD1-A8A5-C9F5-73B0-303CFF212318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21FCB3-9A95-8996-339D-01A06C3099EC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BF47A1-4FC9-89DD-4310-655EE933D891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1977DB-8773-DE31-CF6B-B54C985C0DB1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D941FE-C060-A62E-C973-7C953DCDB22B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46100E6-BBA2-F4B6-A40B-65E368FDBBFE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B4D618C-B996-D594-D31C-9617DE753F52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DC9EEE1-08E7-D870-AFD5-D2C8EE2F1DA4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3DFC70-4751-1BC9-726B-8B4B205A53FA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F93B0ED-874A-A8DB-E4E3-E3555EA00851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F1447E6-28DD-72D2-5BE3-733C2817447F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592C768-331C-8530-AAE3-127C9D64CB45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D8AA73-3B2F-99D8-6939-40BA4C1E5285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373724D-EF44-D659-8EF7-C121D485643A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720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01A758-16C0-4A47-9572-3DF270460404}"/>
              </a:ext>
            </a:extLst>
          </p:cNvPr>
          <p:cNvSpPr/>
          <p:nvPr/>
        </p:nvSpPr>
        <p:spPr>
          <a:xfrm>
            <a:off x="625513" y="1960796"/>
            <a:ext cx="4695212" cy="1597283"/>
          </a:xfrm>
          <a:custGeom>
            <a:avLst/>
            <a:gdLst>
              <a:gd name="connsiteX0" fmla="*/ 65494 w 3744158"/>
              <a:gd name="connsiteY0" fmla="*/ 822960 h 1607915"/>
              <a:gd name="connsiteX1" fmla="*/ 339814 w 3744158"/>
              <a:gd name="connsiteY1" fmla="*/ 137160 h 1607915"/>
              <a:gd name="connsiteX2" fmla="*/ 1467574 w 3744158"/>
              <a:gd name="connsiteY2" fmla="*/ 0 h 1607915"/>
              <a:gd name="connsiteX3" fmla="*/ 3311614 w 3744158"/>
              <a:gd name="connsiteY3" fmla="*/ 53340 h 1607915"/>
              <a:gd name="connsiteX4" fmla="*/ 3738334 w 3744158"/>
              <a:gd name="connsiteY4" fmla="*/ 556260 h 1607915"/>
              <a:gd name="connsiteX5" fmla="*/ 3433534 w 3744158"/>
              <a:gd name="connsiteY5" fmla="*/ 1524000 h 1607915"/>
              <a:gd name="connsiteX6" fmla="*/ 1894294 w 3744158"/>
              <a:gd name="connsiteY6" fmla="*/ 1485900 h 1607915"/>
              <a:gd name="connsiteX7" fmla="*/ 873214 w 3744158"/>
              <a:gd name="connsiteY7" fmla="*/ 1607820 h 1607915"/>
              <a:gd name="connsiteX8" fmla="*/ 73114 w 3744158"/>
              <a:gd name="connsiteY8" fmla="*/ 1463040 h 1607915"/>
              <a:gd name="connsiteX9" fmla="*/ 65494 w 3744158"/>
              <a:gd name="connsiteY9" fmla="*/ 822960 h 16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158" h="1607915">
                <a:moveTo>
                  <a:pt x="65494" y="822960"/>
                </a:moveTo>
                <a:cubicBezTo>
                  <a:pt x="109944" y="601980"/>
                  <a:pt x="106134" y="274320"/>
                  <a:pt x="339814" y="137160"/>
                </a:cubicBezTo>
                <a:cubicBezTo>
                  <a:pt x="573494" y="0"/>
                  <a:pt x="972274" y="13970"/>
                  <a:pt x="1467574" y="0"/>
                </a:cubicBezTo>
                <a:lnTo>
                  <a:pt x="3311614" y="53340"/>
                </a:lnTo>
                <a:cubicBezTo>
                  <a:pt x="3690074" y="146050"/>
                  <a:pt x="3718014" y="311150"/>
                  <a:pt x="3738334" y="556260"/>
                </a:cubicBezTo>
                <a:cubicBezTo>
                  <a:pt x="3758654" y="801370"/>
                  <a:pt x="3740874" y="1369060"/>
                  <a:pt x="3433534" y="1524000"/>
                </a:cubicBezTo>
                <a:cubicBezTo>
                  <a:pt x="3126194" y="1678940"/>
                  <a:pt x="2321014" y="1471930"/>
                  <a:pt x="1894294" y="1485900"/>
                </a:cubicBezTo>
                <a:cubicBezTo>
                  <a:pt x="1467574" y="1499870"/>
                  <a:pt x="1176744" y="1611630"/>
                  <a:pt x="873214" y="1607820"/>
                </a:cubicBezTo>
                <a:cubicBezTo>
                  <a:pt x="569684" y="1604010"/>
                  <a:pt x="206464" y="1600200"/>
                  <a:pt x="73114" y="1463040"/>
                </a:cubicBezTo>
                <a:cubicBezTo>
                  <a:pt x="-60236" y="1325880"/>
                  <a:pt x="21044" y="1043940"/>
                  <a:pt x="65494" y="822960"/>
                </a:cubicBezTo>
                <a:close/>
              </a:path>
            </a:pathLst>
          </a:cu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DF8C6DC-7F77-40D3-A396-7D33443B948A}"/>
              </a:ext>
            </a:extLst>
          </p:cNvPr>
          <p:cNvSpPr/>
          <p:nvPr/>
        </p:nvSpPr>
        <p:spPr>
          <a:xfrm>
            <a:off x="958176" y="2262267"/>
            <a:ext cx="4164048" cy="924995"/>
          </a:xfrm>
          <a:custGeom>
            <a:avLst/>
            <a:gdLst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7577 h 828457"/>
              <a:gd name="connsiteX1" fmla="*/ 10160 w 2992120"/>
              <a:gd name="connsiteY1" fmla="*/ 696377 h 828457"/>
              <a:gd name="connsiteX2" fmla="*/ 121920 w 2992120"/>
              <a:gd name="connsiteY2" fmla="*/ 828457 h 828457"/>
              <a:gd name="connsiteX3" fmla="*/ 2824480 w 2992120"/>
              <a:gd name="connsiteY3" fmla="*/ 787817 h 828457"/>
              <a:gd name="connsiteX4" fmla="*/ 2992120 w 2992120"/>
              <a:gd name="connsiteY4" fmla="*/ 696377 h 828457"/>
              <a:gd name="connsiteX5" fmla="*/ 2992120 w 2992120"/>
              <a:gd name="connsiteY5" fmla="*/ 56297 h 828457"/>
              <a:gd name="connsiteX6" fmla="*/ 1447800 w 2992120"/>
              <a:gd name="connsiteY6" fmla="*/ 96937 h 828457"/>
              <a:gd name="connsiteX7" fmla="*/ 1437640 w 2992120"/>
              <a:gd name="connsiteY7" fmla="*/ 5497 h 828457"/>
              <a:gd name="connsiteX8" fmla="*/ 1290320 w 2992120"/>
              <a:gd name="connsiteY8" fmla="*/ 15657 h 828457"/>
              <a:gd name="connsiteX9" fmla="*/ 1275080 w 2992120"/>
              <a:gd name="connsiteY9" fmla="*/ 76617 h 828457"/>
              <a:gd name="connsiteX10" fmla="*/ 35560 w 2992120"/>
              <a:gd name="connsiteY10" fmla="*/ 81697 h 828457"/>
              <a:gd name="connsiteX11" fmla="*/ 0 w 2992120"/>
              <a:gd name="connsiteY11" fmla="*/ 137577 h 828457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0349"/>
              <a:gd name="connsiteY0" fmla="*/ 142930 h 833810"/>
              <a:gd name="connsiteX1" fmla="*/ 10160 w 3000349"/>
              <a:gd name="connsiteY1" fmla="*/ 701730 h 833810"/>
              <a:gd name="connsiteX2" fmla="*/ 121920 w 3000349"/>
              <a:gd name="connsiteY2" fmla="*/ 833810 h 833810"/>
              <a:gd name="connsiteX3" fmla="*/ 2824480 w 3000349"/>
              <a:gd name="connsiteY3" fmla="*/ 806505 h 833810"/>
              <a:gd name="connsiteX4" fmla="*/ 2992120 w 3000349"/>
              <a:gd name="connsiteY4" fmla="*/ 701730 h 833810"/>
              <a:gd name="connsiteX5" fmla="*/ 2984500 w 3000349"/>
              <a:gd name="connsiteY5" fmla="*/ 103560 h 833810"/>
              <a:gd name="connsiteX6" fmla="*/ 1464945 w 3000349"/>
              <a:gd name="connsiteY6" fmla="*/ 94670 h 833810"/>
              <a:gd name="connsiteX7" fmla="*/ 1437640 w 3000349"/>
              <a:gd name="connsiteY7" fmla="*/ 10850 h 833810"/>
              <a:gd name="connsiteX8" fmla="*/ 1290320 w 3000349"/>
              <a:gd name="connsiteY8" fmla="*/ 21010 h 833810"/>
              <a:gd name="connsiteX9" fmla="*/ 1275080 w 3000349"/>
              <a:gd name="connsiteY9" fmla="*/ 81970 h 833810"/>
              <a:gd name="connsiteX10" fmla="*/ 35560 w 3000349"/>
              <a:gd name="connsiteY10" fmla="*/ 87050 h 833810"/>
              <a:gd name="connsiteX11" fmla="*/ 0 w 3000349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7909 h 838789"/>
              <a:gd name="connsiteX1" fmla="*/ 10160 w 3008678"/>
              <a:gd name="connsiteY1" fmla="*/ 706709 h 838789"/>
              <a:gd name="connsiteX2" fmla="*/ 121920 w 3008678"/>
              <a:gd name="connsiteY2" fmla="*/ 838789 h 838789"/>
              <a:gd name="connsiteX3" fmla="*/ 2824480 w 3008678"/>
              <a:gd name="connsiteY3" fmla="*/ 811484 h 838789"/>
              <a:gd name="connsiteX4" fmla="*/ 2992120 w 3008678"/>
              <a:gd name="connsiteY4" fmla="*/ 706709 h 838789"/>
              <a:gd name="connsiteX5" fmla="*/ 2984500 w 3008678"/>
              <a:gd name="connsiteY5" fmla="*/ 108539 h 838789"/>
              <a:gd name="connsiteX6" fmla="*/ 1464945 w 3008678"/>
              <a:gd name="connsiteY6" fmla="*/ 99649 h 838789"/>
              <a:gd name="connsiteX7" fmla="*/ 1450975 w 3008678"/>
              <a:gd name="connsiteY7" fmla="*/ 8209 h 838789"/>
              <a:gd name="connsiteX8" fmla="*/ 1290320 w 3008678"/>
              <a:gd name="connsiteY8" fmla="*/ 25989 h 838789"/>
              <a:gd name="connsiteX9" fmla="*/ 1275080 w 3008678"/>
              <a:gd name="connsiteY9" fmla="*/ 86949 h 838789"/>
              <a:gd name="connsiteX10" fmla="*/ 35560 w 3008678"/>
              <a:gd name="connsiteY10" fmla="*/ 92029 h 838789"/>
              <a:gd name="connsiteX11" fmla="*/ 0 w 3008678"/>
              <a:gd name="connsiteY11" fmla="*/ 147909 h 83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08678" h="838789">
                <a:moveTo>
                  <a:pt x="0" y="147909"/>
                </a:moveTo>
                <a:lnTo>
                  <a:pt x="10160" y="706709"/>
                </a:lnTo>
                <a:cubicBezTo>
                  <a:pt x="18838" y="792646"/>
                  <a:pt x="63712" y="832862"/>
                  <a:pt x="121920" y="838789"/>
                </a:cubicBezTo>
                <a:lnTo>
                  <a:pt x="2824480" y="811484"/>
                </a:lnTo>
                <a:cubicBezTo>
                  <a:pt x="2912745" y="811484"/>
                  <a:pt x="2966720" y="782909"/>
                  <a:pt x="2992120" y="706709"/>
                </a:cubicBezTo>
                <a:cubicBezTo>
                  <a:pt x="2992120" y="493349"/>
                  <a:pt x="3034030" y="323804"/>
                  <a:pt x="2984500" y="108539"/>
                </a:cubicBezTo>
                <a:cubicBezTo>
                  <a:pt x="2473537" y="58586"/>
                  <a:pt x="1974003" y="88642"/>
                  <a:pt x="1464945" y="99649"/>
                </a:cubicBezTo>
                <a:cubicBezTo>
                  <a:pt x="1459653" y="63454"/>
                  <a:pt x="1461982" y="38689"/>
                  <a:pt x="1450975" y="8209"/>
                </a:cubicBezTo>
                <a:cubicBezTo>
                  <a:pt x="1398058" y="-7454"/>
                  <a:pt x="1339427" y="-258"/>
                  <a:pt x="1290320" y="25989"/>
                </a:cubicBezTo>
                <a:cubicBezTo>
                  <a:pt x="1277620" y="46309"/>
                  <a:pt x="1280160" y="66629"/>
                  <a:pt x="1275080" y="86949"/>
                </a:cubicBezTo>
                <a:lnTo>
                  <a:pt x="35560" y="92029"/>
                </a:lnTo>
                <a:cubicBezTo>
                  <a:pt x="12277" y="101131"/>
                  <a:pt x="423" y="117852"/>
                  <a:pt x="0" y="147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A233C-7AEC-4874-BBB2-430D6628C95F}"/>
              </a:ext>
            </a:extLst>
          </p:cNvPr>
          <p:cNvSpPr txBox="1"/>
          <p:nvPr/>
        </p:nvSpPr>
        <p:spPr>
          <a:xfrm>
            <a:off x="958175" y="2497759"/>
            <a:ext cx="4143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Phân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tích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thiết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kế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hệ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thống</a:t>
            </a:r>
            <a:endParaRPr lang="vi-VN" sz="2600" dirty="0">
              <a:solidFill>
                <a:srgbClr val="791553"/>
              </a:solidFill>
              <a:latin typeface="iCiel Cadena" panose="02000503000000020004" pitchFamily="50" charset="-93"/>
            </a:endParaRPr>
          </a:p>
        </p:txBody>
      </p:sp>
      <p:pic>
        <p:nvPicPr>
          <p:cNvPr id="22" name="Graphic 21" descr="The sun peeking from behind a cloud">
            <a:extLst>
              <a:ext uri="{FF2B5EF4-FFF2-40B4-BE49-F238E27FC236}">
                <a16:creationId xmlns:a16="http://schemas.microsoft.com/office/drawing/2014/main" id="{A77F2C42-E531-4048-B669-948A8FA6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4226" y="148176"/>
            <a:ext cx="2766097" cy="27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8EE391-2E3A-4CBA-AFFB-0C458DAC443B}"/>
              </a:ext>
            </a:extLst>
          </p:cNvPr>
          <p:cNvSpPr/>
          <p:nvPr/>
        </p:nvSpPr>
        <p:spPr>
          <a:xfrm rot="20997604">
            <a:off x="1005898" y="4009929"/>
            <a:ext cx="1772173" cy="190587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93C8B4-A83E-4E0C-AC98-7DA8E79601C4}"/>
              </a:ext>
            </a:extLst>
          </p:cNvPr>
          <p:cNvGrpSpPr/>
          <p:nvPr/>
        </p:nvGrpSpPr>
        <p:grpSpPr>
          <a:xfrm rot="20997604">
            <a:off x="1210551" y="3922009"/>
            <a:ext cx="1051359" cy="227584"/>
            <a:chOff x="1274646" y="3921760"/>
            <a:chExt cx="1214554" cy="329184"/>
          </a:xfrm>
          <a:solidFill>
            <a:srgbClr val="B31F7B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B97FDE-FB7D-4C78-95AD-BF8BF6F3C220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C01B7F2-8986-4AB4-B03C-BE4D9C93C4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74BECE-967E-4E7D-8D54-C3E286678BBA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025728-1F8E-487A-A50A-7AD4BA8F3426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1D77D3-1F4F-4446-985C-FA0A6377F5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FA8584-3957-4B94-822D-7412DD1E284B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EC0A02-5262-4F48-B388-5FA3273E374D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3E6776-79C8-4095-9698-9DD197D2BB26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46F41A-BEE7-4EE7-9FCD-FD1AC573EB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5BF900-3025-4F64-BE41-415B684F497B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58CCBF-0153-48A3-B980-8E216323D218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A37F0C-40B2-4FC2-B4C2-5E47F233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C7280C9-E666-4C4A-8B9F-F38DA53C75FC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070E0F-C030-4F01-BB83-1D174CCA8C72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F207CC-CA41-429B-B1CD-DD0DE15159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E0436F-7E39-4C19-9221-A147C756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C24728-7212-420B-90E4-DC3E9451A32F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8FEFAE-BC4E-43D8-B774-C5CA75756DB4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B81233-278F-4938-90DE-0482ACC497A6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61F6DF-D5CC-4A53-B486-920CEA9222BF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89C969-A94A-45E0-8E0F-67311DE73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8CDE761-1AE0-4A89-A1D0-01E5F1FC826D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AAFA91-63F4-411E-A650-0DAFEE3A8ECD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E29D50-002E-49F0-99D9-6652213EC19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1E754A1-F051-4B39-9DD2-A25B40DB765B}"/>
              </a:ext>
            </a:extLst>
          </p:cNvPr>
          <p:cNvSpPr/>
          <p:nvPr/>
        </p:nvSpPr>
        <p:spPr>
          <a:xfrm rot="1082908">
            <a:off x="3407158" y="3950845"/>
            <a:ext cx="1906452" cy="19058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CCB336C-C3F0-4AF1-A812-863C292B9FC2}"/>
              </a:ext>
            </a:extLst>
          </p:cNvPr>
          <p:cNvGrpSpPr/>
          <p:nvPr/>
        </p:nvGrpSpPr>
        <p:grpSpPr>
          <a:xfrm>
            <a:off x="6999305" y="739234"/>
            <a:ext cx="2183234" cy="755779"/>
            <a:chOff x="7063524" y="787941"/>
            <a:chExt cx="1879570" cy="654284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33F82B0-44A1-46C7-82CC-9ABC00444117}"/>
                </a:ext>
              </a:extLst>
            </p:cNvPr>
            <p:cNvSpPr/>
            <p:nvPr/>
          </p:nvSpPr>
          <p:spPr>
            <a:xfrm>
              <a:off x="7063524" y="787941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0BDD7F6-EA90-4280-86C6-6E2026A2EB30}"/>
                </a:ext>
              </a:extLst>
            </p:cNvPr>
            <p:cNvSpPr/>
            <p:nvPr/>
          </p:nvSpPr>
          <p:spPr>
            <a:xfrm>
              <a:off x="7155793" y="874550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40B136-77B1-4770-93B5-23C37CAD4254}"/>
              </a:ext>
            </a:extLst>
          </p:cNvPr>
          <p:cNvGrpSpPr/>
          <p:nvPr/>
        </p:nvGrpSpPr>
        <p:grpSpPr>
          <a:xfrm rot="1075642">
            <a:off x="4204505" y="3902374"/>
            <a:ext cx="1051359" cy="227584"/>
            <a:chOff x="1274646" y="3921760"/>
            <a:chExt cx="1214554" cy="329184"/>
          </a:xfrm>
          <a:solidFill>
            <a:srgbClr val="EFA1D1"/>
          </a:solidFill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61AE79F-7747-4075-AC38-2D75C7241FBA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791553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32E97E1-6E38-4EE1-B3CE-86EFC756A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A1052DB-33E0-4EA0-8F6B-F1602D18D63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650D12-108E-4AFD-9605-C80AE6CE13D4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A6D48F2-31FB-4FBC-B1BC-1836D2B345B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4E063BD-8DA1-4F7A-AD9A-60A9D3122A21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E6D897-08A3-4E9D-A3AD-E347B2D71E33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9CB4CF7-19A2-4CDE-843D-F4CBE4E32C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E74529-6EEE-4CCB-AB06-8AA2851A44EF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837E22-81A4-4CE6-8DBC-9C349346CDAB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1FBE25-C79A-4203-AA53-F0939E728D1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3C97D-BDEE-4518-AB90-A43E9A172F4E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A0DE2C-F1C7-4B65-893F-DAEF93A0239D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0051887-CBD9-4FEA-A856-1120C449B716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C6C280-94C5-4A33-9F33-4414D56FA88D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6CF96A0-5CE1-4B33-BA19-B1C49E19B0BD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000B8-A440-42C5-A552-A694418379FD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1724333-415C-419F-8EEC-37196341557F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2EE3F2-BB0D-43CA-A4C1-A8CA73C0513F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2B28CF-9047-411A-87AA-C8AA40EDB144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226F60-D74F-40CC-BF62-16416F4172D9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F4595A3-0592-437C-BFE9-83268D5F5DF5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326C88-DDAF-412C-816A-AD0A58B3E151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994950-523A-41E7-996A-79B36B03522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1788ADD3-9D1B-4ED8-B229-3C18A5D50ECF}"/>
              </a:ext>
            </a:extLst>
          </p:cNvPr>
          <p:cNvSpPr txBox="1"/>
          <p:nvPr/>
        </p:nvSpPr>
        <p:spPr>
          <a:xfrm>
            <a:off x="6237371" y="790662"/>
            <a:ext cx="370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Use 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Cacs</a:t>
            </a:r>
            <a:endParaRPr lang="vi-VN" sz="2800" dirty="0">
              <a:solidFill>
                <a:schemeClr val="accent2">
                  <a:lumMod val="20000"/>
                  <a:lumOff val="80000"/>
                </a:schemeClr>
              </a:solidFill>
              <a:latin typeface="iCiel Cadena" panose="02000503000000020004" pitchFamily="50" charset="-93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6CBBE84-20E1-4C92-9E65-017281B441B9}"/>
              </a:ext>
            </a:extLst>
          </p:cNvPr>
          <p:cNvSpPr/>
          <p:nvPr/>
        </p:nvSpPr>
        <p:spPr>
          <a:xfrm>
            <a:off x="968726" y="739234"/>
            <a:ext cx="497659" cy="513206"/>
          </a:xfrm>
          <a:prstGeom prst="ellipse">
            <a:avLst/>
          </a:prstGeom>
          <a:solidFill>
            <a:srgbClr val="B31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FD8EDA2-7A93-48A2-9179-B75CD12E1A56}"/>
              </a:ext>
            </a:extLst>
          </p:cNvPr>
          <p:cNvSpPr/>
          <p:nvPr/>
        </p:nvSpPr>
        <p:spPr>
          <a:xfrm>
            <a:off x="2327445" y="103468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787C434-A6FE-432C-98C8-3A741A6406DA}"/>
              </a:ext>
            </a:extLst>
          </p:cNvPr>
          <p:cNvSpPr/>
          <p:nvPr/>
        </p:nvSpPr>
        <p:spPr>
          <a:xfrm>
            <a:off x="844971" y="1588748"/>
            <a:ext cx="356738" cy="369752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53F2316-5B17-4DBC-976F-A05B17E612D9}"/>
              </a:ext>
            </a:extLst>
          </p:cNvPr>
          <p:cNvSpPr/>
          <p:nvPr/>
        </p:nvSpPr>
        <p:spPr>
          <a:xfrm>
            <a:off x="1855941" y="664947"/>
            <a:ext cx="356738" cy="369752"/>
          </a:xfrm>
          <a:prstGeom prst="ellipse">
            <a:avLst/>
          </a:prstGeom>
          <a:solidFill>
            <a:srgbClr val="791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252B49D-8F8F-4073-9BFE-FB5146FC4CCA}"/>
              </a:ext>
            </a:extLst>
          </p:cNvPr>
          <p:cNvSpPr/>
          <p:nvPr/>
        </p:nvSpPr>
        <p:spPr>
          <a:xfrm>
            <a:off x="1494876" y="134860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3" name="Graphic 152" descr="Apple with solid fill">
            <a:extLst>
              <a:ext uri="{FF2B5EF4-FFF2-40B4-BE49-F238E27FC236}">
                <a16:creationId xmlns:a16="http://schemas.microsoft.com/office/drawing/2014/main" id="{3A184654-3ED9-4D7C-9800-C8C8DF490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39459">
            <a:off x="9235429" y="880914"/>
            <a:ext cx="623944" cy="6239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FEDC84-A391-F188-2215-0FED0C6C106C}"/>
              </a:ext>
            </a:extLst>
          </p:cNvPr>
          <p:cNvSpPr/>
          <p:nvPr/>
        </p:nvSpPr>
        <p:spPr>
          <a:xfrm>
            <a:off x="3469690" y="3218436"/>
            <a:ext cx="1782948" cy="370817"/>
          </a:xfrm>
          <a:prstGeom prst="rect">
            <a:avLst/>
          </a:prstGeom>
          <a:solidFill>
            <a:schemeClr val="tx1"/>
          </a:solidFill>
          <a:ln w="38100">
            <a:solidFill>
              <a:srgbClr val="EFA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A1D1"/>
                </a:solidFill>
              </a:rPr>
              <a:t>TÁC NHÂN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2E1993-AFA2-FF0A-8F48-CBC1066CC7BB}"/>
              </a:ext>
            </a:extLst>
          </p:cNvPr>
          <p:cNvGrpSpPr/>
          <p:nvPr/>
        </p:nvGrpSpPr>
        <p:grpSpPr>
          <a:xfrm rot="474547">
            <a:off x="1386837" y="2026"/>
            <a:ext cx="9361960" cy="7252724"/>
            <a:chOff x="6771358" y="1829150"/>
            <a:chExt cx="4775889" cy="396671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2E34058-F128-4699-8F36-E5759A4D53B9}"/>
                </a:ext>
              </a:extLst>
            </p:cNvPr>
            <p:cNvGrpSpPr/>
            <p:nvPr/>
          </p:nvGrpSpPr>
          <p:grpSpPr>
            <a:xfrm rot="21112114">
              <a:off x="6931842" y="2179816"/>
              <a:ext cx="4374488" cy="3212961"/>
              <a:chOff x="7080740" y="1756062"/>
              <a:chExt cx="4116793" cy="2360503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F9CDB08-84BD-4DB6-896E-C9E68B1318B8}"/>
                  </a:ext>
                </a:extLst>
              </p:cNvPr>
              <p:cNvSpPr/>
              <p:nvPr/>
            </p:nvSpPr>
            <p:spPr>
              <a:xfrm>
                <a:off x="7080740" y="1756062"/>
                <a:ext cx="4116793" cy="23605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9FD1121-5376-4DB8-B41E-6C425D95193C}"/>
                  </a:ext>
                </a:extLst>
              </p:cNvPr>
              <p:cNvSpPr/>
              <p:nvPr/>
            </p:nvSpPr>
            <p:spPr>
              <a:xfrm>
                <a:off x="7212522" y="1943733"/>
                <a:ext cx="3853226" cy="1756563"/>
              </a:xfrm>
              <a:prstGeom prst="rect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E18E79C-B466-4F97-91BE-DE69A521655C}"/>
                </a:ext>
              </a:extLst>
            </p:cNvPr>
            <p:cNvSpPr/>
            <p:nvPr/>
          </p:nvSpPr>
          <p:spPr>
            <a:xfrm rot="1532212">
              <a:off x="10621272" y="1829150"/>
              <a:ext cx="925975" cy="307230"/>
            </a:xfrm>
            <a:prstGeom prst="rect">
              <a:avLst/>
            </a:prstGeom>
            <a:solidFill>
              <a:srgbClr val="EFA1D1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46D9C8C-2D97-43E5-9D4E-43EE83239E6A}"/>
                </a:ext>
              </a:extLst>
            </p:cNvPr>
            <p:cNvSpPr/>
            <p:nvPr/>
          </p:nvSpPr>
          <p:spPr>
            <a:xfrm rot="1532212">
              <a:off x="6771358" y="5488638"/>
              <a:ext cx="925975" cy="307230"/>
            </a:xfrm>
            <a:prstGeom prst="rect">
              <a:avLst/>
            </a:prstGeom>
            <a:solidFill>
              <a:srgbClr val="EFA1D1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62B5653-0AC4-4AAD-9C95-1F1A879B48C5}"/>
                </a:ext>
              </a:extLst>
            </p:cNvPr>
            <p:cNvSpPr txBox="1"/>
            <p:nvPr/>
          </p:nvSpPr>
          <p:spPr>
            <a:xfrm rot="21110787">
              <a:off x="7669988" y="4957747"/>
              <a:ext cx="3358640" cy="269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7915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CASE TỔNG QUÁT</a:t>
              </a:r>
              <a:endParaRPr lang="vi-VN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80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7222" y="48829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36825" y="496661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01A758-16C0-4A47-9572-3DF270460404}"/>
              </a:ext>
            </a:extLst>
          </p:cNvPr>
          <p:cNvSpPr/>
          <p:nvPr/>
        </p:nvSpPr>
        <p:spPr>
          <a:xfrm>
            <a:off x="625513" y="1960796"/>
            <a:ext cx="4695212" cy="1597283"/>
          </a:xfrm>
          <a:custGeom>
            <a:avLst/>
            <a:gdLst>
              <a:gd name="connsiteX0" fmla="*/ 65494 w 3744158"/>
              <a:gd name="connsiteY0" fmla="*/ 822960 h 1607915"/>
              <a:gd name="connsiteX1" fmla="*/ 339814 w 3744158"/>
              <a:gd name="connsiteY1" fmla="*/ 137160 h 1607915"/>
              <a:gd name="connsiteX2" fmla="*/ 1467574 w 3744158"/>
              <a:gd name="connsiteY2" fmla="*/ 0 h 1607915"/>
              <a:gd name="connsiteX3" fmla="*/ 3311614 w 3744158"/>
              <a:gd name="connsiteY3" fmla="*/ 53340 h 1607915"/>
              <a:gd name="connsiteX4" fmla="*/ 3738334 w 3744158"/>
              <a:gd name="connsiteY4" fmla="*/ 556260 h 1607915"/>
              <a:gd name="connsiteX5" fmla="*/ 3433534 w 3744158"/>
              <a:gd name="connsiteY5" fmla="*/ 1524000 h 1607915"/>
              <a:gd name="connsiteX6" fmla="*/ 1894294 w 3744158"/>
              <a:gd name="connsiteY6" fmla="*/ 1485900 h 1607915"/>
              <a:gd name="connsiteX7" fmla="*/ 873214 w 3744158"/>
              <a:gd name="connsiteY7" fmla="*/ 1607820 h 1607915"/>
              <a:gd name="connsiteX8" fmla="*/ 73114 w 3744158"/>
              <a:gd name="connsiteY8" fmla="*/ 1463040 h 1607915"/>
              <a:gd name="connsiteX9" fmla="*/ 65494 w 3744158"/>
              <a:gd name="connsiteY9" fmla="*/ 822960 h 16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4158" h="1607915">
                <a:moveTo>
                  <a:pt x="65494" y="822960"/>
                </a:moveTo>
                <a:cubicBezTo>
                  <a:pt x="109944" y="601980"/>
                  <a:pt x="106134" y="274320"/>
                  <a:pt x="339814" y="137160"/>
                </a:cubicBezTo>
                <a:cubicBezTo>
                  <a:pt x="573494" y="0"/>
                  <a:pt x="972274" y="13970"/>
                  <a:pt x="1467574" y="0"/>
                </a:cubicBezTo>
                <a:lnTo>
                  <a:pt x="3311614" y="53340"/>
                </a:lnTo>
                <a:cubicBezTo>
                  <a:pt x="3690074" y="146050"/>
                  <a:pt x="3718014" y="311150"/>
                  <a:pt x="3738334" y="556260"/>
                </a:cubicBezTo>
                <a:cubicBezTo>
                  <a:pt x="3758654" y="801370"/>
                  <a:pt x="3740874" y="1369060"/>
                  <a:pt x="3433534" y="1524000"/>
                </a:cubicBezTo>
                <a:cubicBezTo>
                  <a:pt x="3126194" y="1678940"/>
                  <a:pt x="2321014" y="1471930"/>
                  <a:pt x="1894294" y="1485900"/>
                </a:cubicBezTo>
                <a:cubicBezTo>
                  <a:pt x="1467574" y="1499870"/>
                  <a:pt x="1176744" y="1611630"/>
                  <a:pt x="873214" y="1607820"/>
                </a:cubicBezTo>
                <a:cubicBezTo>
                  <a:pt x="569684" y="1604010"/>
                  <a:pt x="206464" y="1600200"/>
                  <a:pt x="73114" y="1463040"/>
                </a:cubicBezTo>
                <a:cubicBezTo>
                  <a:pt x="-60236" y="1325880"/>
                  <a:pt x="21044" y="1043940"/>
                  <a:pt x="65494" y="822960"/>
                </a:cubicBezTo>
                <a:close/>
              </a:path>
            </a:pathLst>
          </a:cu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DF8C6DC-7F77-40D3-A396-7D33443B948A}"/>
              </a:ext>
            </a:extLst>
          </p:cNvPr>
          <p:cNvSpPr/>
          <p:nvPr/>
        </p:nvSpPr>
        <p:spPr>
          <a:xfrm>
            <a:off x="958176" y="2262267"/>
            <a:ext cx="4164048" cy="924995"/>
          </a:xfrm>
          <a:custGeom>
            <a:avLst/>
            <a:gdLst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2080 h 822960"/>
              <a:gd name="connsiteX1" fmla="*/ 10160 w 2992120"/>
              <a:gd name="connsiteY1" fmla="*/ 690880 h 822960"/>
              <a:gd name="connsiteX2" fmla="*/ 121920 w 2992120"/>
              <a:gd name="connsiteY2" fmla="*/ 822960 h 822960"/>
              <a:gd name="connsiteX3" fmla="*/ 2824480 w 2992120"/>
              <a:gd name="connsiteY3" fmla="*/ 782320 h 822960"/>
              <a:gd name="connsiteX4" fmla="*/ 2992120 w 2992120"/>
              <a:gd name="connsiteY4" fmla="*/ 690880 h 822960"/>
              <a:gd name="connsiteX5" fmla="*/ 2992120 w 2992120"/>
              <a:gd name="connsiteY5" fmla="*/ 50800 h 822960"/>
              <a:gd name="connsiteX6" fmla="*/ 1447800 w 2992120"/>
              <a:gd name="connsiteY6" fmla="*/ 91440 h 822960"/>
              <a:gd name="connsiteX7" fmla="*/ 1437640 w 2992120"/>
              <a:gd name="connsiteY7" fmla="*/ 0 h 822960"/>
              <a:gd name="connsiteX8" fmla="*/ 1290320 w 2992120"/>
              <a:gd name="connsiteY8" fmla="*/ 10160 h 822960"/>
              <a:gd name="connsiteX9" fmla="*/ 1275080 w 2992120"/>
              <a:gd name="connsiteY9" fmla="*/ 71120 h 822960"/>
              <a:gd name="connsiteX10" fmla="*/ 35560 w 2992120"/>
              <a:gd name="connsiteY10" fmla="*/ 76200 h 822960"/>
              <a:gd name="connsiteX11" fmla="*/ 0 w 2992120"/>
              <a:gd name="connsiteY11" fmla="*/ 132080 h 822960"/>
              <a:gd name="connsiteX0" fmla="*/ 0 w 2992120"/>
              <a:gd name="connsiteY0" fmla="*/ 137577 h 828457"/>
              <a:gd name="connsiteX1" fmla="*/ 10160 w 2992120"/>
              <a:gd name="connsiteY1" fmla="*/ 696377 h 828457"/>
              <a:gd name="connsiteX2" fmla="*/ 121920 w 2992120"/>
              <a:gd name="connsiteY2" fmla="*/ 828457 h 828457"/>
              <a:gd name="connsiteX3" fmla="*/ 2824480 w 2992120"/>
              <a:gd name="connsiteY3" fmla="*/ 787817 h 828457"/>
              <a:gd name="connsiteX4" fmla="*/ 2992120 w 2992120"/>
              <a:gd name="connsiteY4" fmla="*/ 696377 h 828457"/>
              <a:gd name="connsiteX5" fmla="*/ 2992120 w 2992120"/>
              <a:gd name="connsiteY5" fmla="*/ 56297 h 828457"/>
              <a:gd name="connsiteX6" fmla="*/ 1447800 w 2992120"/>
              <a:gd name="connsiteY6" fmla="*/ 96937 h 828457"/>
              <a:gd name="connsiteX7" fmla="*/ 1437640 w 2992120"/>
              <a:gd name="connsiteY7" fmla="*/ 5497 h 828457"/>
              <a:gd name="connsiteX8" fmla="*/ 1290320 w 2992120"/>
              <a:gd name="connsiteY8" fmla="*/ 15657 h 828457"/>
              <a:gd name="connsiteX9" fmla="*/ 1275080 w 2992120"/>
              <a:gd name="connsiteY9" fmla="*/ 76617 h 828457"/>
              <a:gd name="connsiteX10" fmla="*/ 35560 w 2992120"/>
              <a:gd name="connsiteY10" fmla="*/ 81697 h 828457"/>
              <a:gd name="connsiteX11" fmla="*/ 0 w 2992120"/>
              <a:gd name="connsiteY11" fmla="*/ 137577 h 828457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4780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55420 w 2992120"/>
              <a:gd name="connsiteY6" fmla="*/ 10229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793170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2992120"/>
              <a:gd name="connsiteY0" fmla="*/ 142930 h 833810"/>
              <a:gd name="connsiteX1" fmla="*/ 10160 w 2992120"/>
              <a:gd name="connsiteY1" fmla="*/ 701730 h 833810"/>
              <a:gd name="connsiteX2" fmla="*/ 121920 w 2992120"/>
              <a:gd name="connsiteY2" fmla="*/ 833810 h 833810"/>
              <a:gd name="connsiteX3" fmla="*/ 2824480 w 2992120"/>
              <a:gd name="connsiteY3" fmla="*/ 806505 h 833810"/>
              <a:gd name="connsiteX4" fmla="*/ 2992120 w 2992120"/>
              <a:gd name="connsiteY4" fmla="*/ 701730 h 833810"/>
              <a:gd name="connsiteX5" fmla="*/ 2992120 w 2992120"/>
              <a:gd name="connsiteY5" fmla="*/ 61650 h 833810"/>
              <a:gd name="connsiteX6" fmla="*/ 1464945 w 2992120"/>
              <a:gd name="connsiteY6" fmla="*/ 94670 h 833810"/>
              <a:gd name="connsiteX7" fmla="*/ 1437640 w 2992120"/>
              <a:gd name="connsiteY7" fmla="*/ 10850 h 833810"/>
              <a:gd name="connsiteX8" fmla="*/ 1290320 w 2992120"/>
              <a:gd name="connsiteY8" fmla="*/ 21010 h 833810"/>
              <a:gd name="connsiteX9" fmla="*/ 1275080 w 2992120"/>
              <a:gd name="connsiteY9" fmla="*/ 81970 h 833810"/>
              <a:gd name="connsiteX10" fmla="*/ 35560 w 2992120"/>
              <a:gd name="connsiteY10" fmla="*/ 87050 h 833810"/>
              <a:gd name="connsiteX11" fmla="*/ 0 w 2992120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5666"/>
              <a:gd name="connsiteY0" fmla="*/ 142930 h 833810"/>
              <a:gd name="connsiteX1" fmla="*/ 10160 w 3005666"/>
              <a:gd name="connsiteY1" fmla="*/ 701730 h 833810"/>
              <a:gd name="connsiteX2" fmla="*/ 121920 w 3005666"/>
              <a:gd name="connsiteY2" fmla="*/ 833810 h 833810"/>
              <a:gd name="connsiteX3" fmla="*/ 2824480 w 3005666"/>
              <a:gd name="connsiteY3" fmla="*/ 806505 h 833810"/>
              <a:gd name="connsiteX4" fmla="*/ 2992120 w 3005666"/>
              <a:gd name="connsiteY4" fmla="*/ 701730 h 833810"/>
              <a:gd name="connsiteX5" fmla="*/ 2992120 w 3005666"/>
              <a:gd name="connsiteY5" fmla="*/ 61650 h 833810"/>
              <a:gd name="connsiteX6" fmla="*/ 1464945 w 3005666"/>
              <a:gd name="connsiteY6" fmla="*/ 94670 h 833810"/>
              <a:gd name="connsiteX7" fmla="*/ 1437640 w 3005666"/>
              <a:gd name="connsiteY7" fmla="*/ 10850 h 833810"/>
              <a:gd name="connsiteX8" fmla="*/ 1290320 w 3005666"/>
              <a:gd name="connsiteY8" fmla="*/ 21010 h 833810"/>
              <a:gd name="connsiteX9" fmla="*/ 1275080 w 3005666"/>
              <a:gd name="connsiteY9" fmla="*/ 81970 h 833810"/>
              <a:gd name="connsiteX10" fmla="*/ 35560 w 3005666"/>
              <a:gd name="connsiteY10" fmla="*/ 87050 h 833810"/>
              <a:gd name="connsiteX11" fmla="*/ 0 w 3005666"/>
              <a:gd name="connsiteY11" fmla="*/ 142930 h 833810"/>
              <a:gd name="connsiteX0" fmla="*/ 0 w 3000349"/>
              <a:gd name="connsiteY0" fmla="*/ 142930 h 833810"/>
              <a:gd name="connsiteX1" fmla="*/ 10160 w 3000349"/>
              <a:gd name="connsiteY1" fmla="*/ 701730 h 833810"/>
              <a:gd name="connsiteX2" fmla="*/ 121920 w 3000349"/>
              <a:gd name="connsiteY2" fmla="*/ 833810 h 833810"/>
              <a:gd name="connsiteX3" fmla="*/ 2824480 w 3000349"/>
              <a:gd name="connsiteY3" fmla="*/ 806505 h 833810"/>
              <a:gd name="connsiteX4" fmla="*/ 2992120 w 3000349"/>
              <a:gd name="connsiteY4" fmla="*/ 701730 h 833810"/>
              <a:gd name="connsiteX5" fmla="*/ 2984500 w 3000349"/>
              <a:gd name="connsiteY5" fmla="*/ 103560 h 833810"/>
              <a:gd name="connsiteX6" fmla="*/ 1464945 w 3000349"/>
              <a:gd name="connsiteY6" fmla="*/ 94670 h 833810"/>
              <a:gd name="connsiteX7" fmla="*/ 1437640 w 3000349"/>
              <a:gd name="connsiteY7" fmla="*/ 10850 h 833810"/>
              <a:gd name="connsiteX8" fmla="*/ 1290320 w 3000349"/>
              <a:gd name="connsiteY8" fmla="*/ 21010 h 833810"/>
              <a:gd name="connsiteX9" fmla="*/ 1275080 w 3000349"/>
              <a:gd name="connsiteY9" fmla="*/ 81970 h 833810"/>
              <a:gd name="connsiteX10" fmla="*/ 35560 w 3000349"/>
              <a:gd name="connsiteY10" fmla="*/ 87050 h 833810"/>
              <a:gd name="connsiteX11" fmla="*/ 0 w 3000349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2930 h 833810"/>
              <a:gd name="connsiteX1" fmla="*/ 10160 w 3008678"/>
              <a:gd name="connsiteY1" fmla="*/ 701730 h 833810"/>
              <a:gd name="connsiteX2" fmla="*/ 121920 w 3008678"/>
              <a:gd name="connsiteY2" fmla="*/ 833810 h 833810"/>
              <a:gd name="connsiteX3" fmla="*/ 2824480 w 3008678"/>
              <a:gd name="connsiteY3" fmla="*/ 806505 h 833810"/>
              <a:gd name="connsiteX4" fmla="*/ 2992120 w 3008678"/>
              <a:gd name="connsiteY4" fmla="*/ 701730 h 833810"/>
              <a:gd name="connsiteX5" fmla="*/ 2984500 w 3008678"/>
              <a:gd name="connsiteY5" fmla="*/ 103560 h 833810"/>
              <a:gd name="connsiteX6" fmla="*/ 1464945 w 3008678"/>
              <a:gd name="connsiteY6" fmla="*/ 94670 h 833810"/>
              <a:gd name="connsiteX7" fmla="*/ 1437640 w 3008678"/>
              <a:gd name="connsiteY7" fmla="*/ 10850 h 833810"/>
              <a:gd name="connsiteX8" fmla="*/ 1290320 w 3008678"/>
              <a:gd name="connsiteY8" fmla="*/ 21010 h 833810"/>
              <a:gd name="connsiteX9" fmla="*/ 1275080 w 3008678"/>
              <a:gd name="connsiteY9" fmla="*/ 81970 h 833810"/>
              <a:gd name="connsiteX10" fmla="*/ 35560 w 3008678"/>
              <a:gd name="connsiteY10" fmla="*/ 87050 h 833810"/>
              <a:gd name="connsiteX11" fmla="*/ 0 w 3008678"/>
              <a:gd name="connsiteY11" fmla="*/ 142930 h 833810"/>
              <a:gd name="connsiteX0" fmla="*/ 0 w 3008678"/>
              <a:gd name="connsiteY0" fmla="*/ 147909 h 838789"/>
              <a:gd name="connsiteX1" fmla="*/ 10160 w 3008678"/>
              <a:gd name="connsiteY1" fmla="*/ 706709 h 838789"/>
              <a:gd name="connsiteX2" fmla="*/ 121920 w 3008678"/>
              <a:gd name="connsiteY2" fmla="*/ 838789 h 838789"/>
              <a:gd name="connsiteX3" fmla="*/ 2824480 w 3008678"/>
              <a:gd name="connsiteY3" fmla="*/ 811484 h 838789"/>
              <a:gd name="connsiteX4" fmla="*/ 2992120 w 3008678"/>
              <a:gd name="connsiteY4" fmla="*/ 706709 h 838789"/>
              <a:gd name="connsiteX5" fmla="*/ 2984500 w 3008678"/>
              <a:gd name="connsiteY5" fmla="*/ 108539 h 838789"/>
              <a:gd name="connsiteX6" fmla="*/ 1464945 w 3008678"/>
              <a:gd name="connsiteY6" fmla="*/ 99649 h 838789"/>
              <a:gd name="connsiteX7" fmla="*/ 1450975 w 3008678"/>
              <a:gd name="connsiteY7" fmla="*/ 8209 h 838789"/>
              <a:gd name="connsiteX8" fmla="*/ 1290320 w 3008678"/>
              <a:gd name="connsiteY8" fmla="*/ 25989 h 838789"/>
              <a:gd name="connsiteX9" fmla="*/ 1275080 w 3008678"/>
              <a:gd name="connsiteY9" fmla="*/ 86949 h 838789"/>
              <a:gd name="connsiteX10" fmla="*/ 35560 w 3008678"/>
              <a:gd name="connsiteY10" fmla="*/ 92029 h 838789"/>
              <a:gd name="connsiteX11" fmla="*/ 0 w 3008678"/>
              <a:gd name="connsiteY11" fmla="*/ 147909 h 83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08678" h="838789">
                <a:moveTo>
                  <a:pt x="0" y="147909"/>
                </a:moveTo>
                <a:lnTo>
                  <a:pt x="10160" y="706709"/>
                </a:lnTo>
                <a:cubicBezTo>
                  <a:pt x="18838" y="792646"/>
                  <a:pt x="63712" y="832862"/>
                  <a:pt x="121920" y="838789"/>
                </a:cubicBezTo>
                <a:lnTo>
                  <a:pt x="2824480" y="811484"/>
                </a:lnTo>
                <a:cubicBezTo>
                  <a:pt x="2912745" y="811484"/>
                  <a:pt x="2966720" y="782909"/>
                  <a:pt x="2992120" y="706709"/>
                </a:cubicBezTo>
                <a:cubicBezTo>
                  <a:pt x="2992120" y="493349"/>
                  <a:pt x="3034030" y="323804"/>
                  <a:pt x="2984500" y="108539"/>
                </a:cubicBezTo>
                <a:cubicBezTo>
                  <a:pt x="2473537" y="58586"/>
                  <a:pt x="1974003" y="88642"/>
                  <a:pt x="1464945" y="99649"/>
                </a:cubicBezTo>
                <a:cubicBezTo>
                  <a:pt x="1459653" y="63454"/>
                  <a:pt x="1461982" y="38689"/>
                  <a:pt x="1450975" y="8209"/>
                </a:cubicBezTo>
                <a:cubicBezTo>
                  <a:pt x="1398058" y="-7454"/>
                  <a:pt x="1339427" y="-258"/>
                  <a:pt x="1290320" y="25989"/>
                </a:cubicBezTo>
                <a:cubicBezTo>
                  <a:pt x="1277620" y="46309"/>
                  <a:pt x="1280160" y="66629"/>
                  <a:pt x="1275080" y="86949"/>
                </a:cubicBezTo>
                <a:lnTo>
                  <a:pt x="35560" y="92029"/>
                </a:lnTo>
                <a:cubicBezTo>
                  <a:pt x="12277" y="101131"/>
                  <a:pt x="423" y="117852"/>
                  <a:pt x="0" y="147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A233C-7AEC-4874-BBB2-430D6628C95F}"/>
              </a:ext>
            </a:extLst>
          </p:cNvPr>
          <p:cNvSpPr txBox="1"/>
          <p:nvPr/>
        </p:nvSpPr>
        <p:spPr>
          <a:xfrm>
            <a:off x="958175" y="2497759"/>
            <a:ext cx="4143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Phân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tích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thiết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kế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hệ</a:t>
            </a:r>
            <a:r>
              <a:rPr lang="en-US" sz="2600" dirty="0">
                <a:solidFill>
                  <a:srgbClr val="791553"/>
                </a:solidFill>
                <a:latin typeface="iCiel Cadena" panose="02000503000000020004" pitchFamily="50" charset="-93"/>
              </a:rPr>
              <a:t> </a:t>
            </a:r>
            <a:r>
              <a:rPr lang="en-US" sz="2600" dirty="0" err="1">
                <a:solidFill>
                  <a:srgbClr val="791553"/>
                </a:solidFill>
                <a:latin typeface="iCiel Cadena" panose="02000503000000020004" pitchFamily="50" charset="-93"/>
              </a:rPr>
              <a:t>thống</a:t>
            </a:r>
            <a:endParaRPr lang="vi-VN" sz="2600" dirty="0">
              <a:solidFill>
                <a:srgbClr val="791553"/>
              </a:solidFill>
              <a:latin typeface="iCiel Cadena" panose="02000503000000020004" pitchFamily="50" charset="-93"/>
            </a:endParaRPr>
          </a:p>
        </p:txBody>
      </p:sp>
      <p:pic>
        <p:nvPicPr>
          <p:cNvPr id="22" name="Graphic 21" descr="The sun peeking from behind a cloud">
            <a:extLst>
              <a:ext uri="{FF2B5EF4-FFF2-40B4-BE49-F238E27FC236}">
                <a16:creationId xmlns:a16="http://schemas.microsoft.com/office/drawing/2014/main" id="{A77F2C42-E531-4048-B669-948A8FA6D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4226" y="148176"/>
            <a:ext cx="2766097" cy="27660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8EE391-2E3A-4CBA-AFFB-0C458DAC443B}"/>
              </a:ext>
            </a:extLst>
          </p:cNvPr>
          <p:cNvSpPr/>
          <p:nvPr/>
        </p:nvSpPr>
        <p:spPr>
          <a:xfrm rot="20997604">
            <a:off x="1005898" y="4009929"/>
            <a:ext cx="1772173" cy="190587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993C8B4-A83E-4E0C-AC98-7DA8E79601C4}"/>
              </a:ext>
            </a:extLst>
          </p:cNvPr>
          <p:cNvGrpSpPr/>
          <p:nvPr/>
        </p:nvGrpSpPr>
        <p:grpSpPr>
          <a:xfrm rot="20997604">
            <a:off x="1210551" y="3922009"/>
            <a:ext cx="1051359" cy="227584"/>
            <a:chOff x="1274646" y="3921760"/>
            <a:chExt cx="1214554" cy="329184"/>
          </a:xfrm>
          <a:solidFill>
            <a:srgbClr val="B31F7B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B97FDE-FB7D-4C78-95AD-BF8BF6F3C220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C01B7F2-8986-4AB4-B03C-BE4D9C93C4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74BECE-967E-4E7D-8D54-C3E286678BBA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025728-1F8E-487A-A50A-7AD4BA8F3426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C1D77D3-1F4F-4446-985C-FA0A6377F592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FA8584-3957-4B94-822D-7412DD1E284B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BEC0A02-5262-4F48-B388-5FA3273E374D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3E6776-79C8-4095-9698-9DD197D2BB26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F46F41A-BEE7-4EE7-9FCD-FD1AC573EB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5BF900-3025-4F64-BE41-415B684F497B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58CCBF-0153-48A3-B980-8E216323D218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A37F0C-40B2-4FC2-B4C2-5E47F233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C7280C9-E666-4C4A-8B9F-F38DA53C75FC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070E0F-C030-4F01-BB83-1D174CCA8C72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F207CC-CA41-429B-B1CD-DD0DE151594F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E0436F-7E39-4C19-9221-A147C756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5C24728-7212-420B-90E4-DC3E9451A32F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8FEFAE-BC4E-43D8-B774-C5CA75756DB4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B81233-278F-4938-90DE-0482ACC497A6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61F6DF-D5CC-4A53-B486-920CEA9222BF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89C969-A94A-45E0-8E0F-67311DE73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8CDE761-1AE0-4A89-A1D0-01E5F1FC826D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AAFA91-63F4-411E-A650-0DAFEE3A8ECD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E29D50-002E-49F0-99D9-6652213EC198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EFA1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1E754A1-F051-4B39-9DD2-A25B40DB765B}"/>
              </a:ext>
            </a:extLst>
          </p:cNvPr>
          <p:cNvSpPr/>
          <p:nvPr/>
        </p:nvSpPr>
        <p:spPr>
          <a:xfrm rot="1082908">
            <a:off x="3407158" y="3950845"/>
            <a:ext cx="1906452" cy="19058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CCB336C-C3F0-4AF1-A812-863C292B9FC2}"/>
              </a:ext>
            </a:extLst>
          </p:cNvPr>
          <p:cNvGrpSpPr/>
          <p:nvPr/>
        </p:nvGrpSpPr>
        <p:grpSpPr>
          <a:xfrm>
            <a:off x="6999305" y="739234"/>
            <a:ext cx="2183234" cy="755779"/>
            <a:chOff x="7063524" y="787941"/>
            <a:chExt cx="1879570" cy="654284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33F82B0-44A1-46C7-82CC-9ABC00444117}"/>
                </a:ext>
              </a:extLst>
            </p:cNvPr>
            <p:cNvSpPr/>
            <p:nvPr/>
          </p:nvSpPr>
          <p:spPr>
            <a:xfrm>
              <a:off x="7063524" y="787941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0BDD7F6-EA90-4280-86C6-6E2026A2EB30}"/>
                </a:ext>
              </a:extLst>
            </p:cNvPr>
            <p:cNvSpPr/>
            <p:nvPr/>
          </p:nvSpPr>
          <p:spPr>
            <a:xfrm>
              <a:off x="7155793" y="874550"/>
              <a:ext cx="1787301" cy="567675"/>
            </a:xfrm>
            <a:custGeom>
              <a:avLst/>
              <a:gdLst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38136 w 1741251"/>
                <a:gd name="connsiteY2" fmla="*/ 1070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41251"/>
                <a:gd name="connsiteY0" fmla="*/ 291830 h 554477"/>
                <a:gd name="connsiteX1" fmla="*/ 136187 w 1741251"/>
                <a:gd name="connsiteY1" fmla="*/ 116732 h 554477"/>
                <a:gd name="connsiteX2" fmla="*/ 1127976 w 1741251"/>
                <a:gd name="connsiteY2" fmla="*/ 81605 h 554477"/>
                <a:gd name="connsiteX3" fmla="*/ 1429966 w 1741251"/>
                <a:gd name="connsiteY3" fmla="*/ 0 h 554477"/>
                <a:gd name="connsiteX4" fmla="*/ 1653702 w 1741251"/>
                <a:gd name="connsiteY4" fmla="*/ 58366 h 554477"/>
                <a:gd name="connsiteX5" fmla="*/ 1741251 w 1741251"/>
                <a:gd name="connsiteY5" fmla="*/ 359924 h 554477"/>
                <a:gd name="connsiteX6" fmla="*/ 1643974 w 1741251"/>
                <a:gd name="connsiteY6" fmla="*/ 466928 h 554477"/>
                <a:gd name="connsiteX7" fmla="*/ 1011676 w 1741251"/>
                <a:gd name="connsiteY7" fmla="*/ 408562 h 554477"/>
                <a:gd name="connsiteX8" fmla="*/ 389106 w 1741251"/>
                <a:gd name="connsiteY8" fmla="*/ 379379 h 554477"/>
                <a:gd name="connsiteX9" fmla="*/ 58366 w 1741251"/>
                <a:gd name="connsiteY9" fmla="*/ 554477 h 554477"/>
                <a:gd name="connsiteX10" fmla="*/ 0 w 1741251"/>
                <a:gd name="connsiteY10" fmla="*/ 291830 h 554477"/>
                <a:gd name="connsiteX0" fmla="*/ 0 w 1728551"/>
                <a:gd name="connsiteY0" fmla="*/ 291830 h 554477"/>
                <a:gd name="connsiteX1" fmla="*/ 136187 w 1728551"/>
                <a:gd name="connsiteY1" fmla="*/ 116732 h 554477"/>
                <a:gd name="connsiteX2" fmla="*/ 1127976 w 1728551"/>
                <a:gd name="connsiteY2" fmla="*/ 81605 h 554477"/>
                <a:gd name="connsiteX3" fmla="*/ 1429966 w 1728551"/>
                <a:gd name="connsiteY3" fmla="*/ 0 h 554477"/>
                <a:gd name="connsiteX4" fmla="*/ 1653702 w 1728551"/>
                <a:gd name="connsiteY4" fmla="*/ 58366 h 554477"/>
                <a:gd name="connsiteX5" fmla="*/ 1728551 w 1728551"/>
                <a:gd name="connsiteY5" fmla="*/ 357384 h 554477"/>
                <a:gd name="connsiteX6" fmla="*/ 1643974 w 1728551"/>
                <a:gd name="connsiteY6" fmla="*/ 466928 h 554477"/>
                <a:gd name="connsiteX7" fmla="*/ 1011676 w 1728551"/>
                <a:gd name="connsiteY7" fmla="*/ 408562 h 554477"/>
                <a:gd name="connsiteX8" fmla="*/ 389106 w 1728551"/>
                <a:gd name="connsiteY8" fmla="*/ 379379 h 554477"/>
                <a:gd name="connsiteX9" fmla="*/ 58366 w 1728551"/>
                <a:gd name="connsiteY9" fmla="*/ 554477 h 554477"/>
                <a:gd name="connsiteX10" fmla="*/ 0 w 172855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3974 w 1739421"/>
                <a:gd name="connsiteY6" fmla="*/ 46692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39421"/>
                <a:gd name="connsiteY0" fmla="*/ 291830 h 554477"/>
                <a:gd name="connsiteX1" fmla="*/ 136187 w 1739421"/>
                <a:gd name="connsiteY1" fmla="*/ 116732 h 554477"/>
                <a:gd name="connsiteX2" fmla="*/ 1127976 w 1739421"/>
                <a:gd name="connsiteY2" fmla="*/ 81605 h 554477"/>
                <a:gd name="connsiteX3" fmla="*/ 1429966 w 1739421"/>
                <a:gd name="connsiteY3" fmla="*/ 0 h 554477"/>
                <a:gd name="connsiteX4" fmla="*/ 1653702 w 1739421"/>
                <a:gd name="connsiteY4" fmla="*/ 58366 h 554477"/>
                <a:gd name="connsiteX5" fmla="*/ 1728551 w 1739421"/>
                <a:gd name="connsiteY5" fmla="*/ 357384 h 554477"/>
                <a:gd name="connsiteX6" fmla="*/ 1649054 w 1739421"/>
                <a:gd name="connsiteY6" fmla="*/ 474548 h 554477"/>
                <a:gd name="connsiteX7" fmla="*/ 1011676 w 1739421"/>
                <a:gd name="connsiteY7" fmla="*/ 408562 h 554477"/>
                <a:gd name="connsiteX8" fmla="*/ 389106 w 1739421"/>
                <a:gd name="connsiteY8" fmla="*/ 379379 h 554477"/>
                <a:gd name="connsiteX9" fmla="*/ 58366 w 1739421"/>
                <a:gd name="connsiteY9" fmla="*/ 554477 h 554477"/>
                <a:gd name="connsiteX10" fmla="*/ 0 w 1739421"/>
                <a:gd name="connsiteY10" fmla="*/ 291830 h 554477"/>
                <a:gd name="connsiteX0" fmla="*/ 0 w 1766090"/>
                <a:gd name="connsiteY0" fmla="*/ 291830 h 554477"/>
                <a:gd name="connsiteX1" fmla="*/ 136187 w 1766090"/>
                <a:gd name="connsiteY1" fmla="*/ 116732 h 554477"/>
                <a:gd name="connsiteX2" fmla="*/ 1127976 w 1766090"/>
                <a:gd name="connsiteY2" fmla="*/ 81605 h 554477"/>
                <a:gd name="connsiteX3" fmla="*/ 1429966 w 1766090"/>
                <a:gd name="connsiteY3" fmla="*/ 0 h 554477"/>
                <a:gd name="connsiteX4" fmla="*/ 1653702 w 1766090"/>
                <a:gd name="connsiteY4" fmla="*/ 58366 h 554477"/>
                <a:gd name="connsiteX5" fmla="*/ 1759031 w 1766090"/>
                <a:gd name="connsiteY5" fmla="*/ 357384 h 554477"/>
                <a:gd name="connsiteX6" fmla="*/ 1649054 w 1766090"/>
                <a:gd name="connsiteY6" fmla="*/ 474548 h 554477"/>
                <a:gd name="connsiteX7" fmla="*/ 1011676 w 1766090"/>
                <a:gd name="connsiteY7" fmla="*/ 408562 h 554477"/>
                <a:gd name="connsiteX8" fmla="*/ 389106 w 1766090"/>
                <a:gd name="connsiteY8" fmla="*/ 379379 h 554477"/>
                <a:gd name="connsiteX9" fmla="*/ 58366 w 1766090"/>
                <a:gd name="connsiteY9" fmla="*/ 554477 h 554477"/>
                <a:gd name="connsiteX10" fmla="*/ 0 w 1766090"/>
                <a:gd name="connsiteY10" fmla="*/ 291830 h 554477"/>
                <a:gd name="connsiteX0" fmla="*/ 0 w 1760893"/>
                <a:gd name="connsiteY0" fmla="*/ 291830 h 554477"/>
                <a:gd name="connsiteX1" fmla="*/ 136187 w 1760893"/>
                <a:gd name="connsiteY1" fmla="*/ 116732 h 554477"/>
                <a:gd name="connsiteX2" fmla="*/ 1127976 w 1760893"/>
                <a:gd name="connsiteY2" fmla="*/ 81605 h 554477"/>
                <a:gd name="connsiteX3" fmla="*/ 1429966 w 1760893"/>
                <a:gd name="connsiteY3" fmla="*/ 0 h 554477"/>
                <a:gd name="connsiteX4" fmla="*/ 1653702 w 1760893"/>
                <a:gd name="connsiteY4" fmla="*/ 58366 h 554477"/>
                <a:gd name="connsiteX5" fmla="*/ 1759031 w 1760893"/>
                <a:gd name="connsiteY5" fmla="*/ 357384 h 554477"/>
                <a:gd name="connsiteX6" fmla="*/ 1649054 w 1760893"/>
                <a:gd name="connsiteY6" fmla="*/ 474548 h 554477"/>
                <a:gd name="connsiteX7" fmla="*/ 1011676 w 1760893"/>
                <a:gd name="connsiteY7" fmla="*/ 408562 h 554477"/>
                <a:gd name="connsiteX8" fmla="*/ 389106 w 1760893"/>
                <a:gd name="connsiteY8" fmla="*/ 379379 h 554477"/>
                <a:gd name="connsiteX9" fmla="*/ 58366 w 1760893"/>
                <a:gd name="connsiteY9" fmla="*/ 554477 h 554477"/>
                <a:gd name="connsiteX10" fmla="*/ 0 w 1760893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389106 w 1759361"/>
                <a:gd name="connsiteY8" fmla="*/ 37937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54477"/>
                <a:gd name="connsiteX1" fmla="*/ 136187 w 1759361"/>
                <a:gd name="connsiteY1" fmla="*/ 116732 h 554477"/>
                <a:gd name="connsiteX2" fmla="*/ 1127976 w 1759361"/>
                <a:gd name="connsiteY2" fmla="*/ 81605 h 554477"/>
                <a:gd name="connsiteX3" fmla="*/ 1429966 w 1759361"/>
                <a:gd name="connsiteY3" fmla="*/ 0 h 554477"/>
                <a:gd name="connsiteX4" fmla="*/ 1653702 w 1759361"/>
                <a:gd name="connsiteY4" fmla="*/ 58366 h 554477"/>
                <a:gd name="connsiteX5" fmla="*/ 1759031 w 1759361"/>
                <a:gd name="connsiteY5" fmla="*/ 357384 h 554477"/>
                <a:gd name="connsiteX6" fmla="*/ 1649054 w 1759361"/>
                <a:gd name="connsiteY6" fmla="*/ 474548 h 554477"/>
                <a:gd name="connsiteX7" fmla="*/ 1011676 w 1759361"/>
                <a:gd name="connsiteY7" fmla="*/ 408562 h 554477"/>
                <a:gd name="connsiteX8" fmla="*/ 404346 w 1759361"/>
                <a:gd name="connsiteY8" fmla="*/ 402239 h 554477"/>
                <a:gd name="connsiteX9" fmla="*/ 58366 w 1759361"/>
                <a:gd name="connsiteY9" fmla="*/ 554477 h 554477"/>
                <a:gd name="connsiteX10" fmla="*/ 0 w 1759361"/>
                <a:gd name="connsiteY10" fmla="*/ 291830 h 554477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59361"/>
                <a:gd name="connsiteY0" fmla="*/ 291830 h 566052"/>
                <a:gd name="connsiteX1" fmla="*/ 136187 w 1759361"/>
                <a:gd name="connsiteY1" fmla="*/ 116732 h 566052"/>
                <a:gd name="connsiteX2" fmla="*/ 1127976 w 1759361"/>
                <a:gd name="connsiteY2" fmla="*/ 81605 h 566052"/>
                <a:gd name="connsiteX3" fmla="*/ 1429966 w 1759361"/>
                <a:gd name="connsiteY3" fmla="*/ 0 h 566052"/>
                <a:gd name="connsiteX4" fmla="*/ 1653702 w 1759361"/>
                <a:gd name="connsiteY4" fmla="*/ 58366 h 566052"/>
                <a:gd name="connsiteX5" fmla="*/ 1759031 w 1759361"/>
                <a:gd name="connsiteY5" fmla="*/ 357384 h 566052"/>
                <a:gd name="connsiteX6" fmla="*/ 1649054 w 1759361"/>
                <a:gd name="connsiteY6" fmla="*/ 474548 h 566052"/>
                <a:gd name="connsiteX7" fmla="*/ 1011676 w 1759361"/>
                <a:gd name="connsiteY7" fmla="*/ 408562 h 566052"/>
                <a:gd name="connsiteX8" fmla="*/ 404346 w 1759361"/>
                <a:gd name="connsiteY8" fmla="*/ 402239 h 566052"/>
                <a:gd name="connsiteX9" fmla="*/ 58366 w 1759361"/>
                <a:gd name="connsiteY9" fmla="*/ 554477 h 566052"/>
                <a:gd name="connsiteX10" fmla="*/ 0 w 1759361"/>
                <a:gd name="connsiteY10" fmla="*/ 29183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6052"/>
                <a:gd name="connsiteX1" fmla="*/ 164127 w 1787301"/>
                <a:gd name="connsiteY1" fmla="*/ 116732 h 566052"/>
                <a:gd name="connsiteX2" fmla="*/ 1155916 w 1787301"/>
                <a:gd name="connsiteY2" fmla="*/ 81605 h 566052"/>
                <a:gd name="connsiteX3" fmla="*/ 1457906 w 1787301"/>
                <a:gd name="connsiteY3" fmla="*/ 0 h 566052"/>
                <a:gd name="connsiteX4" fmla="*/ 1681642 w 1787301"/>
                <a:gd name="connsiteY4" fmla="*/ 58366 h 566052"/>
                <a:gd name="connsiteX5" fmla="*/ 1786971 w 1787301"/>
                <a:gd name="connsiteY5" fmla="*/ 357384 h 566052"/>
                <a:gd name="connsiteX6" fmla="*/ 1676994 w 1787301"/>
                <a:gd name="connsiteY6" fmla="*/ 474548 h 566052"/>
                <a:gd name="connsiteX7" fmla="*/ 1039616 w 1787301"/>
                <a:gd name="connsiteY7" fmla="*/ 408562 h 566052"/>
                <a:gd name="connsiteX8" fmla="*/ 432286 w 1787301"/>
                <a:gd name="connsiteY8" fmla="*/ 402239 h 566052"/>
                <a:gd name="connsiteX9" fmla="*/ 86306 w 1787301"/>
                <a:gd name="connsiteY9" fmla="*/ 554477 h 566052"/>
                <a:gd name="connsiteX10" fmla="*/ 0 w 1787301"/>
                <a:gd name="connsiteY10" fmla="*/ 289290 h 566052"/>
                <a:gd name="connsiteX0" fmla="*/ 0 w 1787301"/>
                <a:gd name="connsiteY0" fmla="*/ 289290 h 567675"/>
                <a:gd name="connsiteX1" fmla="*/ 164127 w 1787301"/>
                <a:gd name="connsiteY1" fmla="*/ 116732 h 567675"/>
                <a:gd name="connsiteX2" fmla="*/ 1155916 w 1787301"/>
                <a:gd name="connsiteY2" fmla="*/ 81605 h 567675"/>
                <a:gd name="connsiteX3" fmla="*/ 1457906 w 1787301"/>
                <a:gd name="connsiteY3" fmla="*/ 0 h 567675"/>
                <a:gd name="connsiteX4" fmla="*/ 1681642 w 1787301"/>
                <a:gd name="connsiteY4" fmla="*/ 58366 h 567675"/>
                <a:gd name="connsiteX5" fmla="*/ 1786971 w 1787301"/>
                <a:gd name="connsiteY5" fmla="*/ 357384 h 567675"/>
                <a:gd name="connsiteX6" fmla="*/ 1676994 w 1787301"/>
                <a:gd name="connsiteY6" fmla="*/ 474548 h 567675"/>
                <a:gd name="connsiteX7" fmla="*/ 1039616 w 1787301"/>
                <a:gd name="connsiteY7" fmla="*/ 408562 h 567675"/>
                <a:gd name="connsiteX8" fmla="*/ 452606 w 1787301"/>
                <a:gd name="connsiteY8" fmla="*/ 427639 h 567675"/>
                <a:gd name="connsiteX9" fmla="*/ 86306 w 1787301"/>
                <a:gd name="connsiteY9" fmla="*/ 554477 h 567675"/>
                <a:gd name="connsiteX10" fmla="*/ 0 w 1787301"/>
                <a:gd name="connsiteY10" fmla="*/ 289290 h 56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01" h="567675">
                  <a:moveTo>
                    <a:pt x="0" y="289290"/>
                  </a:moveTo>
                  <a:cubicBezTo>
                    <a:pt x="7296" y="180124"/>
                    <a:pt x="75551" y="134458"/>
                    <a:pt x="164127" y="116732"/>
                  </a:cubicBezTo>
                  <a:cubicBezTo>
                    <a:pt x="500650" y="85550"/>
                    <a:pt x="821933" y="84847"/>
                    <a:pt x="1155916" y="81605"/>
                  </a:cubicBezTo>
                  <a:cubicBezTo>
                    <a:pt x="1294679" y="59483"/>
                    <a:pt x="1331843" y="4342"/>
                    <a:pt x="1457906" y="0"/>
                  </a:cubicBezTo>
                  <a:cubicBezTo>
                    <a:pt x="1552805" y="1675"/>
                    <a:pt x="1607063" y="8431"/>
                    <a:pt x="1681642" y="58366"/>
                  </a:cubicBezTo>
                  <a:cubicBezTo>
                    <a:pt x="1761625" y="166505"/>
                    <a:pt x="1790808" y="223845"/>
                    <a:pt x="1786971" y="357384"/>
                  </a:cubicBezTo>
                  <a:cubicBezTo>
                    <a:pt x="1781639" y="429459"/>
                    <a:pt x="1722966" y="460893"/>
                    <a:pt x="1676994" y="474548"/>
                  </a:cubicBezTo>
                  <a:lnTo>
                    <a:pt x="1039616" y="408562"/>
                  </a:lnTo>
                  <a:cubicBezTo>
                    <a:pt x="837173" y="406454"/>
                    <a:pt x="670289" y="396727"/>
                    <a:pt x="452606" y="427639"/>
                  </a:cubicBezTo>
                  <a:cubicBezTo>
                    <a:pt x="322039" y="473305"/>
                    <a:pt x="232113" y="610411"/>
                    <a:pt x="86306" y="554477"/>
                  </a:cubicBezTo>
                  <a:cubicBezTo>
                    <a:pt x="-1729" y="464388"/>
                    <a:pt x="11835" y="381919"/>
                    <a:pt x="0" y="289290"/>
                  </a:cubicBezTo>
                  <a:close/>
                </a:path>
              </a:pathLst>
            </a:custGeom>
            <a:solidFill>
              <a:srgbClr val="B31F7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40B136-77B1-4770-93B5-23C37CAD4254}"/>
              </a:ext>
            </a:extLst>
          </p:cNvPr>
          <p:cNvGrpSpPr/>
          <p:nvPr/>
        </p:nvGrpSpPr>
        <p:grpSpPr>
          <a:xfrm rot="1075642">
            <a:off x="4204505" y="3902374"/>
            <a:ext cx="1051359" cy="227584"/>
            <a:chOff x="1274646" y="3921760"/>
            <a:chExt cx="1214554" cy="329184"/>
          </a:xfrm>
          <a:solidFill>
            <a:srgbClr val="EFA1D1"/>
          </a:solidFill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61AE79F-7747-4075-AC38-2D75C7241FBA}"/>
                </a:ext>
              </a:extLst>
            </p:cNvPr>
            <p:cNvSpPr/>
            <p:nvPr/>
          </p:nvSpPr>
          <p:spPr>
            <a:xfrm>
              <a:off x="1274646" y="3921760"/>
              <a:ext cx="1214554" cy="329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srgbClr val="791553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32E97E1-6E38-4EE1-B3CE-86EFC756A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398157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A1052DB-33E0-4EA0-8F6B-F1602D18D63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04253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B650D12-108E-4AFD-9605-C80AE6CE13D4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22547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A6D48F2-31FB-4FBC-B1BC-1836D2B345B0}"/>
                </a:ext>
              </a:extLst>
            </p:cNvPr>
            <p:cNvCxnSpPr>
              <a:cxnSpLocks/>
            </p:cNvCxnSpPr>
            <p:nvPr/>
          </p:nvCxnSpPr>
          <p:spPr>
            <a:xfrm>
              <a:off x="1274646" y="4193032"/>
              <a:ext cx="1214554" cy="0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4E063BD-8DA1-4F7A-AD9A-60A9D3122A21}"/>
                </a:ext>
              </a:extLst>
            </p:cNvPr>
            <p:cNvCxnSpPr>
              <a:cxnSpLocks/>
            </p:cNvCxnSpPr>
            <p:nvPr/>
          </p:nvCxnSpPr>
          <p:spPr>
            <a:xfrm>
              <a:off x="132397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7E6D897-08A3-4E9D-A3AD-E347B2D71E33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9CB4CF7-19A2-4CDE-843D-F4CBE4E32C94}"/>
                </a:ext>
              </a:extLst>
            </p:cNvPr>
            <p:cNvCxnSpPr>
              <a:cxnSpLocks/>
            </p:cNvCxnSpPr>
            <p:nvPr/>
          </p:nvCxnSpPr>
          <p:spPr>
            <a:xfrm>
              <a:off x="144589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E74529-6EEE-4CCB-AB06-8AA2851A44EF}"/>
                </a:ext>
              </a:extLst>
            </p:cNvPr>
            <p:cNvCxnSpPr>
              <a:cxnSpLocks/>
            </p:cNvCxnSpPr>
            <p:nvPr/>
          </p:nvCxnSpPr>
          <p:spPr>
            <a:xfrm>
              <a:off x="150876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837E22-81A4-4CE6-8DBC-9C349346CDAB}"/>
                </a:ext>
              </a:extLst>
            </p:cNvPr>
            <p:cNvCxnSpPr>
              <a:cxnSpLocks/>
            </p:cNvCxnSpPr>
            <p:nvPr/>
          </p:nvCxnSpPr>
          <p:spPr>
            <a:xfrm>
              <a:off x="157543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1FBE25-C79A-4203-AA53-F0939E728D1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49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3C97D-BDEE-4518-AB90-A43E9A172F4E}"/>
                </a:ext>
              </a:extLst>
            </p:cNvPr>
            <p:cNvCxnSpPr>
              <a:cxnSpLocks/>
            </p:cNvCxnSpPr>
            <p:nvPr/>
          </p:nvCxnSpPr>
          <p:spPr>
            <a:xfrm>
              <a:off x="169735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A0DE2C-F1C7-4B65-893F-DAEF93A0239D}"/>
                </a:ext>
              </a:extLst>
            </p:cNvPr>
            <p:cNvCxnSpPr>
              <a:cxnSpLocks/>
            </p:cNvCxnSpPr>
            <p:nvPr/>
          </p:nvCxnSpPr>
          <p:spPr>
            <a:xfrm>
              <a:off x="1746885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0051887-CBD9-4FEA-A856-1120C449B716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C6C280-94C5-4A33-9F33-4414D56FA88D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0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6CF96A0-5CE1-4B33-BA19-B1C49E19B0BD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8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000B8-A440-42C5-A552-A694418379FD}"/>
                </a:ext>
              </a:extLst>
            </p:cNvPr>
            <p:cNvCxnSpPr>
              <a:cxnSpLocks/>
            </p:cNvCxnSpPr>
            <p:nvPr/>
          </p:nvCxnSpPr>
          <p:spPr>
            <a:xfrm>
              <a:off x="200254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1724333-415C-419F-8EEC-37196341557F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1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2EE3F2-BB0D-43CA-A4C1-A8CA73C0513F}"/>
                </a:ext>
              </a:extLst>
            </p:cNvPr>
            <p:cNvCxnSpPr>
              <a:cxnSpLocks/>
            </p:cNvCxnSpPr>
            <p:nvPr/>
          </p:nvCxnSpPr>
          <p:spPr>
            <a:xfrm>
              <a:off x="212637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2B28CF-9047-411A-87AA-C8AA40EDB144}"/>
                </a:ext>
              </a:extLst>
            </p:cNvPr>
            <p:cNvCxnSpPr>
              <a:cxnSpLocks/>
            </p:cNvCxnSpPr>
            <p:nvPr/>
          </p:nvCxnSpPr>
          <p:spPr>
            <a:xfrm>
              <a:off x="21854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E226F60-D74F-40CC-BF62-16416F4172D9}"/>
                </a:ext>
              </a:extLst>
            </p:cNvPr>
            <p:cNvCxnSpPr>
              <a:cxnSpLocks/>
            </p:cNvCxnSpPr>
            <p:nvPr/>
          </p:nvCxnSpPr>
          <p:spPr>
            <a:xfrm>
              <a:off x="224448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F4595A3-0592-437C-BFE9-83268D5F5DF5}"/>
                </a:ext>
              </a:extLst>
            </p:cNvPr>
            <p:cNvCxnSpPr>
              <a:cxnSpLocks/>
            </p:cNvCxnSpPr>
            <p:nvPr/>
          </p:nvCxnSpPr>
          <p:spPr>
            <a:xfrm>
              <a:off x="231306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326C88-DDAF-412C-816A-AD0A58B3E151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28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994950-523A-41E7-996A-79B36B03522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793" y="3921760"/>
              <a:ext cx="0" cy="329184"/>
            </a:xfrm>
            <a:prstGeom prst="line">
              <a:avLst/>
            </a:prstGeom>
            <a:grpFill/>
            <a:ln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1788ADD3-9D1B-4ED8-B229-3C18A5D50ECF}"/>
              </a:ext>
            </a:extLst>
          </p:cNvPr>
          <p:cNvSpPr txBox="1"/>
          <p:nvPr/>
        </p:nvSpPr>
        <p:spPr>
          <a:xfrm>
            <a:off x="6237371" y="790662"/>
            <a:ext cx="370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Use </a:t>
            </a:r>
            <a:r>
              <a:rPr lang="en-US" sz="28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iCiel Cadena" panose="02000503000000020004" pitchFamily="50" charset="-93"/>
              </a:rPr>
              <a:t>Cacs</a:t>
            </a:r>
            <a:endParaRPr lang="vi-VN" sz="2800" dirty="0">
              <a:solidFill>
                <a:schemeClr val="accent2">
                  <a:lumMod val="20000"/>
                  <a:lumOff val="80000"/>
                </a:schemeClr>
              </a:solidFill>
              <a:latin typeface="iCiel Cadena" panose="02000503000000020004" pitchFamily="50" charset="-93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2E34058-F128-4699-8F36-E5759A4D53B9}"/>
              </a:ext>
            </a:extLst>
          </p:cNvPr>
          <p:cNvGrpSpPr/>
          <p:nvPr/>
        </p:nvGrpSpPr>
        <p:grpSpPr>
          <a:xfrm rot="21112114">
            <a:off x="6931842" y="2179816"/>
            <a:ext cx="4374488" cy="3212961"/>
            <a:chOff x="7080740" y="1756062"/>
            <a:chExt cx="4116793" cy="236050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F9CDB08-84BD-4DB6-896E-C9E68B1318B8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9FD1121-5376-4DB8-B41E-6C425D95193C}"/>
                </a:ext>
              </a:extLst>
            </p:cNvPr>
            <p:cNvSpPr/>
            <p:nvPr/>
          </p:nvSpPr>
          <p:spPr>
            <a:xfrm>
              <a:off x="7212522" y="1943733"/>
              <a:ext cx="3853226" cy="1756563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E18E79C-B466-4F97-91BE-DE69A521655C}"/>
              </a:ext>
            </a:extLst>
          </p:cNvPr>
          <p:cNvSpPr/>
          <p:nvPr/>
        </p:nvSpPr>
        <p:spPr>
          <a:xfrm rot="1532212">
            <a:off x="10579220" y="1809874"/>
            <a:ext cx="925975" cy="307230"/>
          </a:xfrm>
          <a:prstGeom prst="rect">
            <a:avLst/>
          </a:prstGeom>
          <a:solidFill>
            <a:srgbClr val="EFA1D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46D9C8C-2D97-43E5-9D4E-43EE83239E6A}"/>
              </a:ext>
            </a:extLst>
          </p:cNvPr>
          <p:cNvSpPr/>
          <p:nvPr/>
        </p:nvSpPr>
        <p:spPr>
          <a:xfrm rot="1532212">
            <a:off x="6826970" y="5462675"/>
            <a:ext cx="925975" cy="307230"/>
          </a:xfrm>
          <a:prstGeom prst="rect">
            <a:avLst/>
          </a:prstGeom>
          <a:solidFill>
            <a:srgbClr val="EFA1D1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6CBBE84-20E1-4C92-9E65-017281B441B9}"/>
              </a:ext>
            </a:extLst>
          </p:cNvPr>
          <p:cNvSpPr/>
          <p:nvPr/>
        </p:nvSpPr>
        <p:spPr>
          <a:xfrm>
            <a:off x="968726" y="739234"/>
            <a:ext cx="497659" cy="513206"/>
          </a:xfrm>
          <a:prstGeom prst="ellipse">
            <a:avLst/>
          </a:prstGeom>
          <a:solidFill>
            <a:srgbClr val="B31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FD8EDA2-7A93-48A2-9179-B75CD12E1A56}"/>
              </a:ext>
            </a:extLst>
          </p:cNvPr>
          <p:cNvSpPr/>
          <p:nvPr/>
        </p:nvSpPr>
        <p:spPr>
          <a:xfrm>
            <a:off x="2327445" y="103468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787C434-A6FE-432C-98C8-3A741A6406DA}"/>
              </a:ext>
            </a:extLst>
          </p:cNvPr>
          <p:cNvSpPr/>
          <p:nvPr/>
        </p:nvSpPr>
        <p:spPr>
          <a:xfrm>
            <a:off x="844971" y="1588748"/>
            <a:ext cx="356738" cy="369752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53F2316-5B17-4DBC-976F-A05B17E612D9}"/>
              </a:ext>
            </a:extLst>
          </p:cNvPr>
          <p:cNvSpPr/>
          <p:nvPr/>
        </p:nvSpPr>
        <p:spPr>
          <a:xfrm>
            <a:off x="1855941" y="664947"/>
            <a:ext cx="356738" cy="369752"/>
          </a:xfrm>
          <a:prstGeom prst="ellipse">
            <a:avLst/>
          </a:prstGeom>
          <a:solidFill>
            <a:srgbClr val="791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252B49D-8F8F-4073-9BFE-FB5146FC4CCA}"/>
              </a:ext>
            </a:extLst>
          </p:cNvPr>
          <p:cNvSpPr/>
          <p:nvPr/>
        </p:nvSpPr>
        <p:spPr>
          <a:xfrm>
            <a:off x="1494876" y="1348604"/>
            <a:ext cx="497659" cy="513206"/>
          </a:xfrm>
          <a:prstGeom prst="ellipse">
            <a:avLst/>
          </a:prstGeom>
          <a:solidFill>
            <a:srgbClr val="EFA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2B5653-0AC4-4AAD-9C95-1F1A879B48C5}"/>
              </a:ext>
            </a:extLst>
          </p:cNvPr>
          <p:cNvSpPr txBox="1"/>
          <p:nvPr/>
        </p:nvSpPr>
        <p:spPr>
          <a:xfrm rot="21110787">
            <a:off x="7669988" y="4876828"/>
            <a:ext cx="3358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TỔNG QUÁT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" name="Graphic 152" descr="Apple with solid fill">
            <a:extLst>
              <a:ext uri="{FF2B5EF4-FFF2-40B4-BE49-F238E27FC236}">
                <a16:creationId xmlns:a16="http://schemas.microsoft.com/office/drawing/2014/main" id="{3A184654-3ED9-4D7C-9800-C8C8DF490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39459">
            <a:off x="9235429" y="880914"/>
            <a:ext cx="623944" cy="6239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FEDC84-A391-F188-2215-0FED0C6C106C}"/>
              </a:ext>
            </a:extLst>
          </p:cNvPr>
          <p:cNvSpPr/>
          <p:nvPr/>
        </p:nvSpPr>
        <p:spPr>
          <a:xfrm>
            <a:off x="3469690" y="3218436"/>
            <a:ext cx="1782948" cy="370817"/>
          </a:xfrm>
          <a:prstGeom prst="rect">
            <a:avLst/>
          </a:prstGeom>
          <a:solidFill>
            <a:schemeClr val="tx1"/>
          </a:solidFill>
          <a:ln w="38100">
            <a:solidFill>
              <a:srgbClr val="EFA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EFA1D1"/>
                </a:solidFill>
              </a:rPr>
              <a:t>TÁC NHÂN</a:t>
            </a:r>
          </a:p>
        </p:txBody>
      </p:sp>
    </p:spTree>
    <p:extLst>
      <p:ext uri="{BB962C8B-B14F-4D97-AF65-F5344CB8AC3E}">
        <p14:creationId xmlns:p14="http://schemas.microsoft.com/office/powerpoint/2010/main" val="322515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7E7E53-08DB-4882-83A5-781FD5103C2E}"/>
              </a:ext>
            </a:extLst>
          </p:cNvPr>
          <p:cNvSpPr/>
          <p:nvPr/>
        </p:nvSpPr>
        <p:spPr>
          <a:xfrm>
            <a:off x="6105330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ED2915-0773-4712-8802-EF72A1309BF4}"/>
              </a:ext>
            </a:extLst>
          </p:cNvPr>
          <p:cNvSpPr/>
          <p:nvPr/>
        </p:nvSpPr>
        <p:spPr>
          <a:xfrm>
            <a:off x="342123" y="251922"/>
            <a:ext cx="5763208" cy="6272226"/>
          </a:xfrm>
          <a:prstGeom prst="roundRect">
            <a:avLst>
              <a:gd name="adj" fmla="val 339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2659AB-80CA-4288-82E0-F6B4214441AB}"/>
              </a:ext>
            </a:extLst>
          </p:cNvPr>
          <p:cNvSpPr/>
          <p:nvPr/>
        </p:nvSpPr>
        <p:spPr>
          <a:xfrm flipV="1">
            <a:off x="6202386" y="499829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1037F8-1A69-485A-9B77-D9BC65DC3FD8}"/>
              </a:ext>
            </a:extLst>
          </p:cNvPr>
          <p:cNvSpPr/>
          <p:nvPr/>
        </p:nvSpPr>
        <p:spPr>
          <a:xfrm flipV="1">
            <a:off x="548235" y="512814"/>
            <a:ext cx="5476777" cy="5855228"/>
          </a:xfrm>
          <a:prstGeom prst="rect">
            <a:avLst/>
          </a:prstGeom>
          <a:solidFill>
            <a:srgbClr val="F9DBE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177B-C53A-4169-9A0C-6DCAC70EBA36}"/>
              </a:ext>
            </a:extLst>
          </p:cNvPr>
          <p:cNvSpPr/>
          <p:nvPr/>
        </p:nvSpPr>
        <p:spPr>
          <a:xfrm>
            <a:off x="626217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C2282-ACD3-426E-8ACA-34626B578325}"/>
              </a:ext>
            </a:extLst>
          </p:cNvPr>
          <p:cNvSpPr/>
          <p:nvPr/>
        </p:nvSpPr>
        <p:spPr>
          <a:xfrm>
            <a:off x="626217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94D84-0D6B-4A16-A2AB-AA43A5C30B44}"/>
              </a:ext>
            </a:extLst>
          </p:cNvPr>
          <p:cNvSpPr/>
          <p:nvPr/>
        </p:nvSpPr>
        <p:spPr>
          <a:xfrm>
            <a:off x="626217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CDB22A-CCBF-4F29-B45E-ACA4889B5572}"/>
              </a:ext>
            </a:extLst>
          </p:cNvPr>
          <p:cNvSpPr/>
          <p:nvPr/>
        </p:nvSpPr>
        <p:spPr>
          <a:xfrm>
            <a:off x="626217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AD9FA8-ACE2-4A0C-B8B5-BAE974196E1D}"/>
              </a:ext>
            </a:extLst>
          </p:cNvPr>
          <p:cNvSpPr/>
          <p:nvPr/>
        </p:nvSpPr>
        <p:spPr>
          <a:xfrm>
            <a:off x="626217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47B14-1191-4662-A7D6-26EE094669C1}"/>
              </a:ext>
            </a:extLst>
          </p:cNvPr>
          <p:cNvSpPr/>
          <p:nvPr/>
        </p:nvSpPr>
        <p:spPr>
          <a:xfrm>
            <a:off x="626217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C7338-1A73-4236-82C2-756288171F6C}"/>
              </a:ext>
            </a:extLst>
          </p:cNvPr>
          <p:cNvSpPr/>
          <p:nvPr/>
        </p:nvSpPr>
        <p:spPr>
          <a:xfrm>
            <a:off x="626217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2C3D3-861F-4FB1-BB0E-FA513372C21F}"/>
              </a:ext>
            </a:extLst>
          </p:cNvPr>
          <p:cNvSpPr/>
          <p:nvPr/>
        </p:nvSpPr>
        <p:spPr>
          <a:xfrm>
            <a:off x="626217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33AD3-8F87-4390-886F-EA6B8B2109B9}"/>
              </a:ext>
            </a:extLst>
          </p:cNvPr>
          <p:cNvSpPr/>
          <p:nvPr/>
        </p:nvSpPr>
        <p:spPr>
          <a:xfrm>
            <a:off x="626217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C6C-2E9D-46B2-B785-E3AD6886D430}"/>
              </a:ext>
            </a:extLst>
          </p:cNvPr>
          <p:cNvSpPr/>
          <p:nvPr/>
        </p:nvSpPr>
        <p:spPr>
          <a:xfrm>
            <a:off x="5626380" y="65599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5D698-6FD7-4369-958C-52731AFEABEA}"/>
              </a:ext>
            </a:extLst>
          </p:cNvPr>
          <p:cNvSpPr/>
          <p:nvPr/>
        </p:nvSpPr>
        <p:spPr>
          <a:xfrm>
            <a:off x="5626380" y="129128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8D1F1B-E509-440C-BBA6-B2C668C49B91}"/>
              </a:ext>
            </a:extLst>
          </p:cNvPr>
          <p:cNvSpPr/>
          <p:nvPr/>
        </p:nvSpPr>
        <p:spPr>
          <a:xfrm>
            <a:off x="5626380" y="192657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CEED3-09FB-4F17-A646-8559B7CDCD5F}"/>
              </a:ext>
            </a:extLst>
          </p:cNvPr>
          <p:cNvSpPr/>
          <p:nvPr/>
        </p:nvSpPr>
        <p:spPr>
          <a:xfrm>
            <a:off x="5626380" y="256186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403C5-5309-4193-A5F4-8215908C80B7}"/>
              </a:ext>
            </a:extLst>
          </p:cNvPr>
          <p:cNvSpPr/>
          <p:nvPr/>
        </p:nvSpPr>
        <p:spPr>
          <a:xfrm>
            <a:off x="5626380" y="319715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697E5-08E8-4962-9C91-9170B6913260}"/>
              </a:ext>
            </a:extLst>
          </p:cNvPr>
          <p:cNvSpPr/>
          <p:nvPr/>
        </p:nvSpPr>
        <p:spPr>
          <a:xfrm>
            <a:off x="5626380" y="383244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1A512-F6E2-4EAE-9DA6-577103BD9565}"/>
              </a:ext>
            </a:extLst>
          </p:cNvPr>
          <p:cNvSpPr/>
          <p:nvPr/>
        </p:nvSpPr>
        <p:spPr>
          <a:xfrm>
            <a:off x="5626380" y="446773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5311D-6E21-4452-9490-92F5243E4952}"/>
              </a:ext>
            </a:extLst>
          </p:cNvPr>
          <p:cNvSpPr/>
          <p:nvPr/>
        </p:nvSpPr>
        <p:spPr>
          <a:xfrm>
            <a:off x="5626380" y="510302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3BB056-E226-4D3F-BE78-DA1042364991}"/>
              </a:ext>
            </a:extLst>
          </p:cNvPr>
          <p:cNvSpPr/>
          <p:nvPr/>
        </p:nvSpPr>
        <p:spPr>
          <a:xfrm>
            <a:off x="5626380" y="5738317"/>
            <a:ext cx="329184" cy="3291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506E4094-FBB7-473A-A2BB-29ECC0793C5E}"/>
              </a:ext>
            </a:extLst>
          </p:cNvPr>
          <p:cNvSpPr/>
          <p:nvPr/>
        </p:nvSpPr>
        <p:spPr>
          <a:xfrm>
            <a:off x="5728272" y="496661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id="{46BADE55-2DDB-4E26-9E63-A807B5BE2736}"/>
              </a:ext>
            </a:extLst>
          </p:cNvPr>
          <p:cNvSpPr/>
          <p:nvPr/>
        </p:nvSpPr>
        <p:spPr>
          <a:xfrm>
            <a:off x="5728272" y="107798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FDE6D817-92C1-4C26-B3BE-7C139FD326CA}"/>
              </a:ext>
            </a:extLst>
          </p:cNvPr>
          <p:cNvSpPr/>
          <p:nvPr/>
        </p:nvSpPr>
        <p:spPr>
          <a:xfrm>
            <a:off x="5728272" y="172733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4E49FA1B-49E7-40F4-AABB-373649DEF673}"/>
              </a:ext>
            </a:extLst>
          </p:cNvPr>
          <p:cNvSpPr/>
          <p:nvPr/>
        </p:nvSpPr>
        <p:spPr>
          <a:xfrm>
            <a:off x="5728272" y="2353849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F530B5CE-9B18-44B7-AC8E-602DD03101E3}"/>
              </a:ext>
            </a:extLst>
          </p:cNvPr>
          <p:cNvSpPr/>
          <p:nvPr/>
        </p:nvSpPr>
        <p:spPr>
          <a:xfrm>
            <a:off x="5728272" y="3010145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4CA07F2F-17D0-40C3-A0CA-399193E89CC1}"/>
              </a:ext>
            </a:extLst>
          </p:cNvPr>
          <p:cNvSpPr/>
          <p:nvPr/>
        </p:nvSpPr>
        <p:spPr>
          <a:xfrm>
            <a:off x="5728272" y="3628442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8FC813FA-8150-47AC-BDFC-87D0BD424A47}"/>
              </a:ext>
            </a:extLst>
          </p:cNvPr>
          <p:cNvSpPr/>
          <p:nvPr/>
        </p:nvSpPr>
        <p:spPr>
          <a:xfrm>
            <a:off x="5728272" y="426849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CA54BF50-4A8F-4AFB-A0D8-48D60D046129}"/>
              </a:ext>
            </a:extLst>
          </p:cNvPr>
          <p:cNvSpPr/>
          <p:nvPr/>
        </p:nvSpPr>
        <p:spPr>
          <a:xfrm>
            <a:off x="5728272" y="4903780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31656C06-7D91-4518-B9DF-1B05ED8E9BE8}"/>
              </a:ext>
            </a:extLst>
          </p:cNvPr>
          <p:cNvSpPr/>
          <p:nvPr/>
        </p:nvSpPr>
        <p:spPr>
          <a:xfrm>
            <a:off x="5718112" y="5557263"/>
            <a:ext cx="774440" cy="755779"/>
          </a:xfrm>
          <a:prstGeom prst="blockArc">
            <a:avLst>
              <a:gd name="adj1" fmla="val 10800000"/>
              <a:gd name="adj2" fmla="val 6"/>
              <a:gd name="adj3" fmla="val 1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E5909-79C0-4CD9-9EC4-0003725409F4}"/>
              </a:ext>
            </a:extLst>
          </p:cNvPr>
          <p:cNvGrpSpPr/>
          <p:nvPr/>
        </p:nvGrpSpPr>
        <p:grpSpPr>
          <a:xfrm>
            <a:off x="2349570" y="716892"/>
            <a:ext cx="1446926" cy="461665"/>
            <a:chOff x="2044963" y="2009400"/>
            <a:chExt cx="1711255" cy="54800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C16640-4272-4C11-9A4C-4005562CE475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BADBE-EDBD-4B91-9649-C0473574A14E}"/>
                </a:ext>
              </a:extLst>
            </p:cNvPr>
            <p:cNvSpPr txBox="1"/>
            <p:nvPr/>
          </p:nvSpPr>
          <p:spPr>
            <a:xfrm>
              <a:off x="2049339" y="2009400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ADMIN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C536EF5-853C-B04A-2B8B-24A4FEDA7B5E}"/>
              </a:ext>
            </a:extLst>
          </p:cNvPr>
          <p:cNvGrpSpPr/>
          <p:nvPr/>
        </p:nvGrpSpPr>
        <p:grpSpPr>
          <a:xfrm>
            <a:off x="8349112" y="727040"/>
            <a:ext cx="1446210" cy="461665"/>
            <a:chOff x="2040128" y="2006031"/>
            <a:chExt cx="1710408" cy="548009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165AAE-E962-C916-5371-694F4C0E9876}"/>
                </a:ext>
              </a:extLst>
            </p:cNvPr>
            <p:cNvSpPr/>
            <p:nvPr/>
          </p:nvSpPr>
          <p:spPr>
            <a:xfrm>
              <a:off x="2044963" y="2024270"/>
              <a:ext cx="1705573" cy="487441"/>
            </a:xfrm>
            <a:custGeom>
              <a:avLst/>
              <a:gdLst>
                <a:gd name="connsiteX0" fmla="*/ 54864 w 1658112"/>
                <a:gd name="connsiteY0" fmla="*/ 164592 h 475488"/>
                <a:gd name="connsiteX1" fmla="*/ 176784 w 1658112"/>
                <a:gd name="connsiteY1" fmla="*/ 6096 h 475488"/>
                <a:gd name="connsiteX2" fmla="*/ 237744 w 1658112"/>
                <a:gd name="connsiteY2" fmla="*/ 0 h 475488"/>
                <a:gd name="connsiteX3" fmla="*/ 1200912 w 1658112"/>
                <a:gd name="connsiteY3" fmla="*/ 67056 h 475488"/>
                <a:gd name="connsiteX4" fmla="*/ 1627632 w 1658112"/>
                <a:gd name="connsiteY4" fmla="*/ 67056 h 475488"/>
                <a:gd name="connsiteX5" fmla="*/ 1658112 w 1658112"/>
                <a:gd name="connsiteY5" fmla="*/ 432816 h 475488"/>
                <a:gd name="connsiteX6" fmla="*/ 347472 w 1658112"/>
                <a:gd name="connsiteY6" fmla="*/ 475488 h 475488"/>
                <a:gd name="connsiteX7" fmla="*/ 91440 w 1658112"/>
                <a:gd name="connsiteY7" fmla="*/ 463296 h 475488"/>
                <a:gd name="connsiteX8" fmla="*/ 0 w 1658112"/>
                <a:gd name="connsiteY8" fmla="*/ 353568 h 475488"/>
                <a:gd name="connsiteX9" fmla="*/ 54864 w 1658112"/>
                <a:gd name="connsiteY9" fmla="*/ 164592 h 475488"/>
                <a:gd name="connsiteX0" fmla="*/ 54864 w 1658112"/>
                <a:gd name="connsiteY0" fmla="*/ 170688 h 481584"/>
                <a:gd name="connsiteX1" fmla="*/ 17678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0688 h 481584"/>
                <a:gd name="connsiteX1" fmla="*/ 85344 w 1658112"/>
                <a:gd name="connsiteY1" fmla="*/ 12192 h 481584"/>
                <a:gd name="connsiteX2" fmla="*/ 286512 w 1658112"/>
                <a:gd name="connsiteY2" fmla="*/ 0 h 481584"/>
                <a:gd name="connsiteX3" fmla="*/ 1200912 w 1658112"/>
                <a:gd name="connsiteY3" fmla="*/ 73152 h 481584"/>
                <a:gd name="connsiteX4" fmla="*/ 1627632 w 1658112"/>
                <a:gd name="connsiteY4" fmla="*/ 73152 h 481584"/>
                <a:gd name="connsiteX5" fmla="*/ 1658112 w 1658112"/>
                <a:gd name="connsiteY5" fmla="*/ 438912 h 481584"/>
                <a:gd name="connsiteX6" fmla="*/ 347472 w 1658112"/>
                <a:gd name="connsiteY6" fmla="*/ 481584 h 481584"/>
                <a:gd name="connsiteX7" fmla="*/ 91440 w 1658112"/>
                <a:gd name="connsiteY7" fmla="*/ 469392 h 481584"/>
                <a:gd name="connsiteX8" fmla="*/ 0 w 1658112"/>
                <a:gd name="connsiteY8" fmla="*/ 359664 h 481584"/>
                <a:gd name="connsiteX9" fmla="*/ 54864 w 1658112"/>
                <a:gd name="connsiteY9" fmla="*/ 170688 h 481584"/>
                <a:gd name="connsiteX0" fmla="*/ 54864 w 1658112"/>
                <a:gd name="connsiteY0" fmla="*/ 176545 h 487441"/>
                <a:gd name="connsiteX1" fmla="*/ 85344 w 1658112"/>
                <a:gd name="connsiteY1" fmla="*/ 18049 h 487441"/>
                <a:gd name="connsiteX2" fmla="*/ 286512 w 1658112"/>
                <a:gd name="connsiteY2" fmla="*/ 5857 h 487441"/>
                <a:gd name="connsiteX3" fmla="*/ 1200912 w 1658112"/>
                <a:gd name="connsiteY3" fmla="*/ 79009 h 487441"/>
                <a:gd name="connsiteX4" fmla="*/ 1627632 w 1658112"/>
                <a:gd name="connsiteY4" fmla="*/ 79009 h 487441"/>
                <a:gd name="connsiteX5" fmla="*/ 1658112 w 1658112"/>
                <a:gd name="connsiteY5" fmla="*/ 444769 h 487441"/>
                <a:gd name="connsiteX6" fmla="*/ 347472 w 1658112"/>
                <a:gd name="connsiteY6" fmla="*/ 487441 h 487441"/>
                <a:gd name="connsiteX7" fmla="*/ 91440 w 1658112"/>
                <a:gd name="connsiteY7" fmla="*/ 475249 h 487441"/>
                <a:gd name="connsiteX8" fmla="*/ 0 w 1658112"/>
                <a:gd name="connsiteY8" fmla="*/ 365521 h 487441"/>
                <a:gd name="connsiteX9" fmla="*/ 54864 w 1658112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07008 w 1664208"/>
                <a:gd name="connsiteY3" fmla="*/ 79009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64208"/>
                <a:gd name="connsiteY0" fmla="*/ 176545 h 487441"/>
                <a:gd name="connsiteX1" fmla="*/ 91440 w 1664208"/>
                <a:gd name="connsiteY1" fmla="*/ 18049 h 487441"/>
                <a:gd name="connsiteX2" fmla="*/ 292608 w 1664208"/>
                <a:gd name="connsiteY2" fmla="*/ 5857 h 487441"/>
                <a:gd name="connsiteX3" fmla="*/ 1225296 w 1664208"/>
                <a:gd name="connsiteY3" fmla="*/ 42433 h 487441"/>
                <a:gd name="connsiteX4" fmla="*/ 1633728 w 1664208"/>
                <a:gd name="connsiteY4" fmla="*/ 79009 h 487441"/>
                <a:gd name="connsiteX5" fmla="*/ 1664208 w 1664208"/>
                <a:gd name="connsiteY5" fmla="*/ 444769 h 487441"/>
                <a:gd name="connsiteX6" fmla="*/ 353568 w 1664208"/>
                <a:gd name="connsiteY6" fmla="*/ 487441 h 487441"/>
                <a:gd name="connsiteX7" fmla="*/ 97536 w 1664208"/>
                <a:gd name="connsiteY7" fmla="*/ 475249 h 487441"/>
                <a:gd name="connsiteX8" fmla="*/ 6096 w 1664208"/>
                <a:gd name="connsiteY8" fmla="*/ 365521 h 487441"/>
                <a:gd name="connsiteX9" fmla="*/ 0 w 1664208"/>
                <a:gd name="connsiteY9" fmla="*/ 176545 h 487441"/>
                <a:gd name="connsiteX0" fmla="*/ 0 w 1674952"/>
                <a:gd name="connsiteY0" fmla="*/ 176545 h 487441"/>
                <a:gd name="connsiteX1" fmla="*/ 91440 w 1674952"/>
                <a:gd name="connsiteY1" fmla="*/ 18049 h 487441"/>
                <a:gd name="connsiteX2" fmla="*/ 292608 w 1674952"/>
                <a:gd name="connsiteY2" fmla="*/ 5857 h 487441"/>
                <a:gd name="connsiteX3" fmla="*/ 1225296 w 1674952"/>
                <a:gd name="connsiteY3" fmla="*/ 42433 h 487441"/>
                <a:gd name="connsiteX4" fmla="*/ 1633728 w 1674952"/>
                <a:gd name="connsiteY4" fmla="*/ 79009 h 487441"/>
                <a:gd name="connsiteX5" fmla="*/ 1664208 w 1674952"/>
                <a:gd name="connsiteY5" fmla="*/ 444769 h 487441"/>
                <a:gd name="connsiteX6" fmla="*/ 353568 w 1674952"/>
                <a:gd name="connsiteY6" fmla="*/ 487441 h 487441"/>
                <a:gd name="connsiteX7" fmla="*/ 97536 w 1674952"/>
                <a:gd name="connsiteY7" fmla="*/ 475249 h 487441"/>
                <a:gd name="connsiteX8" fmla="*/ 6096 w 1674952"/>
                <a:gd name="connsiteY8" fmla="*/ 365521 h 487441"/>
                <a:gd name="connsiteX9" fmla="*/ 0 w 1674952"/>
                <a:gd name="connsiteY9" fmla="*/ 176545 h 487441"/>
                <a:gd name="connsiteX0" fmla="*/ 0 w 1662156"/>
                <a:gd name="connsiteY0" fmla="*/ 176545 h 487441"/>
                <a:gd name="connsiteX1" fmla="*/ 91440 w 1662156"/>
                <a:gd name="connsiteY1" fmla="*/ 18049 h 487441"/>
                <a:gd name="connsiteX2" fmla="*/ 292608 w 1662156"/>
                <a:gd name="connsiteY2" fmla="*/ 5857 h 487441"/>
                <a:gd name="connsiteX3" fmla="*/ 1225296 w 1662156"/>
                <a:gd name="connsiteY3" fmla="*/ 42433 h 487441"/>
                <a:gd name="connsiteX4" fmla="*/ 1633728 w 1662156"/>
                <a:gd name="connsiteY4" fmla="*/ 79009 h 487441"/>
                <a:gd name="connsiteX5" fmla="*/ 1615440 w 1662156"/>
                <a:gd name="connsiteY5" fmla="*/ 438673 h 487441"/>
                <a:gd name="connsiteX6" fmla="*/ 353568 w 1662156"/>
                <a:gd name="connsiteY6" fmla="*/ 487441 h 487441"/>
                <a:gd name="connsiteX7" fmla="*/ 97536 w 1662156"/>
                <a:gd name="connsiteY7" fmla="*/ 475249 h 487441"/>
                <a:gd name="connsiteX8" fmla="*/ 6096 w 1662156"/>
                <a:gd name="connsiteY8" fmla="*/ 365521 h 487441"/>
                <a:gd name="connsiteX9" fmla="*/ 0 w 1662156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1026 h 481922"/>
                <a:gd name="connsiteX1" fmla="*/ 91440 w 1686703"/>
                <a:gd name="connsiteY1" fmla="*/ 12530 h 481922"/>
                <a:gd name="connsiteX2" fmla="*/ 292608 w 1686703"/>
                <a:gd name="connsiteY2" fmla="*/ 338 h 481922"/>
                <a:gd name="connsiteX3" fmla="*/ 1225296 w 1686703"/>
                <a:gd name="connsiteY3" fmla="*/ 36914 h 481922"/>
                <a:gd name="connsiteX4" fmla="*/ 1633728 w 1686703"/>
                <a:gd name="connsiteY4" fmla="*/ 73490 h 481922"/>
                <a:gd name="connsiteX5" fmla="*/ 1615440 w 1686703"/>
                <a:gd name="connsiteY5" fmla="*/ 433154 h 481922"/>
                <a:gd name="connsiteX6" fmla="*/ 353568 w 1686703"/>
                <a:gd name="connsiteY6" fmla="*/ 481922 h 481922"/>
                <a:gd name="connsiteX7" fmla="*/ 97536 w 1686703"/>
                <a:gd name="connsiteY7" fmla="*/ 469730 h 481922"/>
                <a:gd name="connsiteX8" fmla="*/ 6096 w 1686703"/>
                <a:gd name="connsiteY8" fmla="*/ 360002 h 481922"/>
                <a:gd name="connsiteX9" fmla="*/ 0 w 1686703"/>
                <a:gd name="connsiteY9" fmla="*/ 171026 h 481922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0 w 1686703"/>
                <a:gd name="connsiteY0" fmla="*/ 176545 h 487441"/>
                <a:gd name="connsiteX1" fmla="*/ 91440 w 1686703"/>
                <a:gd name="connsiteY1" fmla="*/ 18049 h 487441"/>
                <a:gd name="connsiteX2" fmla="*/ 292608 w 1686703"/>
                <a:gd name="connsiteY2" fmla="*/ 5857 h 487441"/>
                <a:gd name="connsiteX3" fmla="*/ 1225296 w 1686703"/>
                <a:gd name="connsiteY3" fmla="*/ 42433 h 487441"/>
                <a:gd name="connsiteX4" fmla="*/ 1633728 w 1686703"/>
                <a:gd name="connsiteY4" fmla="*/ 79009 h 487441"/>
                <a:gd name="connsiteX5" fmla="*/ 1615440 w 1686703"/>
                <a:gd name="connsiteY5" fmla="*/ 438673 h 487441"/>
                <a:gd name="connsiteX6" fmla="*/ 353568 w 1686703"/>
                <a:gd name="connsiteY6" fmla="*/ 487441 h 487441"/>
                <a:gd name="connsiteX7" fmla="*/ 97536 w 1686703"/>
                <a:gd name="connsiteY7" fmla="*/ 475249 h 487441"/>
                <a:gd name="connsiteX8" fmla="*/ 6096 w 1686703"/>
                <a:gd name="connsiteY8" fmla="*/ 365521 h 487441"/>
                <a:gd name="connsiteX9" fmla="*/ 0 w 1686703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0406"/>
                <a:gd name="connsiteY0" fmla="*/ 176545 h 487441"/>
                <a:gd name="connsiteX1" fmla="*/ 105143 w 1700406"/>
                <a:gd name="connsiteY1" fmla="*/ 18049 h 487441"/>
                <a:gd name="connsiteX2" fmla="*/ 306311 w 1700406"/>
                <a:gd name="connsiteY2" fmla="*/ 5857 h 487441"/>
                <a:gd name="connsiteX3" fmla="*/ 1238999 w 1700406"/>
                <a:gd name="connsiteY3" fmla="*/ 42433 h 487441"/>
                <a:gd name="connsiteX4" fmla="*/ 1647431 w 1700406"/>
                <a:gd name="connsiteY4" fmla="*/ 79009 h 487441"/>
                <a:gd name="connsiteX5" fmla="*/ 1629143 w 1700406"/>
                <a:gd name="connsiteY5" fmla="*/ 438673 h 487441"/>
                <a:gd name="connsiteX6" fmla="*/ 367271 w 1700406"/>
                <a:gd name="connsiteY6" fmla="*/ 487441 h 487441"/>
                <a:gd name="connsiteX7" fmla="*/ 111239 w 1700406"/>
                <a:gd name="connsiteY7" fmla="*/ 475249 h 487441"/>
                <a:gd name="connsiteX8" fmla="*/ 749 w 1700406"/>
                <a:gd name="connsiteY8" fmla="*/ 363616 h 487441"/>
                <a:gd name="connsiteX9" fmla="*/ 13703 w 1700406"/>
                <a:gd name="connsiteY9" fmla="*/ 176545 h 487441"/>
                <a:gd name="connsiteX0" fmla="*/ 13703 w 1705573"/>
                <a:gd name="connsiteY0" fmla="*/ 176545 h 487441"/>
                <a:gd name="connsiteX1" fmla="*/ 105143 w 1705573"/>
                <a:gd name="connsiteY1" fmla="*/ 18049 h 487441"/>
                <a:gd name="connsiteX2" fmla="*/ 306311 w 1705573"/>
                <a:gd name="connsiteY2" fmla="*/ 5857 h 487441"/>
                <a:gd name="connsiteX3" fmla="*/ 1238999 w 1705573"/>
                <a:gd name="connsiteY3" fmla="*/ 42433 h 487441"/>
                <a:gd name="connsiteX4" fmla="*/ 1647431 w 1705573"/>
                <a:gd name="connsiteY4" fmla="*/ 79009 h 487441"/>
                <a:gd name="connsiteX5" fmla="*/ 1629143 w 1705573"/>
                <a:gd name="connsiteY5" fmla="*/ 438673 h 487441"/>
                <a:gd name="connsiteX6" fmla="*/ 367271 w 1705573"/>
                <a:gd name="connsiteY6" fmla="*/ 487441 h 487441"/>
                <a:gd name="connsiteX7" fmla="*/ 111239 w 1705573"/>
                <a:gd name="connsiteY7" fmla="*/ 475249 h 487441"/>
                <a:gd name="connsiteX8" fmla="*/ 749 w 1705573"/>
                <a:gd name="connsiteY8" fmla="*/ 363616 h 487441"/>
                <a:gd name="connsiteX9" fmla="*/ 13703 w 1705573"/>
                <a:gd name="connsiteY9" fmla="*/ 176545 h 48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5573" h="487441">
                  <a:moveTo>
                    <a:pt x="13703" y="176545"/>
                  </a:moveTo>
                  <a:cubicBezTo>
                    <a:pt x="19799" y="99329"/>
                    <a:pt x="57518" y="59451"/>
                    <a:pt x="105143" y="18049"/>
                  </a:cubicBezTo>
                  <a:cubicBezTo>
                    <a:pt x="193535" y="-16495"/>
                    <a:pt x="239255" y="9921"/>
                    <a:pt x="306311" y="5857"/>
                  </a:cubicBezTo>
                  <a:lnTo>
                    <a:pt x="1238999" y="42433"/>
                  </a:lnTo>
                  <a:cubicBezTo>
                    <a:pt x="1405623" y="36337"/>
                    <a:pt x="1518907" y="10937"/>
                    <a:pt x="1647431" y="79009"/>
                  </a:cubicBezTo>
                  <a:cubicBezTo>
                    <a:pt x="1737347" y="200929"/>
                    <a:pt x="1716519" y="347233"/>
                    <a:pt x="1629143" y="438673"/>
                  </a:cubicBezTo>
                  <a:cubicBezTo>
                    <a:pt x="1208519" y="503697"/>
                    <a:pt x="787895" y="471185"/>
                    <a:pt x="367271" y="487441"/>
                  </a:cubicBezTo>
                  <a:lnTo>
                    <a:pt x="111239" y="475249"/>
                  </a:lnTo>
                  <a:cubicBezTo>
                    <a:pt x="44564" y="461533"/>
                    <a:pt x="-6871" y="424957"/>
                    <a:pt x="749" y="363616"/>
                  </a:cubicBezTo>
                  <a:lnTo>
                    <a:pt x="13703" y="176545"/>
                  </a:lnTo>
                  <a:close/>
                </a:path>
              </a:pathLst>
            </a:custGeom>
            <a:solidFill>
              <a:srgbClr val="EFA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6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CFC0F2-ACC6-5A33-777A-D3C317B23585}"/>
                </a:ext>
              </a:extLst>
            </p:cNvPr>
            <p:cNvSpPr txBox="1"/>
            <p:nvPr/>
          </p:nvSpPr>
          <p:spPr>
            <a:xfrm>
              <a:off x="2040128" y="2006031"/>
              <a:ext cx="1706879" cy="548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91553"/>
                  </a:solidFill>
                  <a:latin typeface="iCiel Cadena" panose="02000503000000020004" pitchFamily="50" charset="-93"/>
                </a:rPr>
                <a:t>USER</a:t>
              </a:r>
              <a:endParaRPr lang="vi-VN" sz="2400" dirty="0">
                <a:solidFill>
                  <a:srgbClr val="791553"/>
                </a:solidFill>
                <a:latin typeface="iCiel Cadena" panose="02000503000000020004" pitchFamily="50" charset="-93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C8A62C-9246-45F6-8AC6-CB8990BF5525}"/>
              </a:ext>
            </a:extLst>
          </p:cNvPr>
          <p:cNvGrpSpPr/>
          <p:nvPr/>
        </p:nvGrpSpPr>
        <p:grpSpPr>
          <a:xfrm>
            <a:off x="6831285" y="1388042"/>
            <a:ext cx="4513241" cy="4412355"/>
            <a:chOff x="7080740" y="1756062"/>
            <a:chExt cx="4116793" cy="236050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D284CC-FFCE-48B3-9454-C0569EE7B0D2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3E4157A-2144-4C84-B21D-A895AA8E259D}"/>
                </a:ext>
              </a:extLst>
            </p:cNvPr>
            <p:cNvSpPr/>
            <p:nvPr/>
          </p:nvSpPr>
          <p:spPr>
            <a:xfrm>
              <a:off x="7212523" y="1943734"/>
              <a:ext cx="3853225" cy="1799755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083068-A8DF-40C9-B204-6152104C8EEA}"/>
              </a:ext>
            </a:extLst>
          </p:cNvPr>
          <p:cNvGrpSpPr/>
          <p:nvPr/>
        </p:nvGrpSpPr>
        <p:grpSpPr>
          <a:xfrm>
            <a:off x="6687942" y="1227155"/>
            <a:ext cx="874867" cy="732232"/>
            <a:chOff x="761007" y="3105260"/>
            <a:chExt cx="874867" cy="732232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0566C8D0-CEAD-490C-A6B8-2572CC096699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Graphic 18" descr="A ribbon tied in a bow">
              <a:extLst>
                <a:ext uri="{FF2B5EF4-FFF2-40B4-BE49-F238E27FC236}">
                  <a16:creationId xmlns:a16="http://schemas.microsoft.com/office/drawing/2014/main" id="{50BBD4B2-157E-4B0E-A07C-3D1E2FA8E89A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78B4C9C-A496-4533-93C2-13A40931B72F}"/>
              </a:ext>
            </a:extLst>
          </p:cNvPr>
          <p:cNvSpPr txBox="1"/>
          <p:nvPr/>
        </p:nvSpPr>
        <p:spPr>
          <a:xfrm>
            <a:off x="7023348" y="5247512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USER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C6568D-9D05-4218-BD9E-614047BFA098}"/>
              </a:ext>
            </a:extLst>
          </p:cNvPr>
          <p:cNvGrpSpPr/>
          <p:nvPr/>
        </p:nvGrpSpPr>
        <p:grpSpPr>
          <a:xfrm rot="3662431">
            <a:off x="10762616" y="5372200"/>
            <a:ext cx="874867" cy="732232"/>
            <a:chOff x="761007" y="3105260"/>
            <a:chExt cx="874867" cy="732232"/>
          </a:xfrm>
        </p:grpSpPr>
        <p:sp>
          <p:nvSpPr>
            <p:cNvPr id="56" name="Heart 16">
              <a:extLst>
                <a:ext uri="{FF2B5EF4-FFF2-40B4-BE49-F238E27FC236}">
                  <a16:creationId xmlns:a16="http://schemas.microsoft.com/office/drawing/2014/main" id="{180D7905-BFF8-48F0-82BA-8A7ADD5C523D}"/>
                </a:ext>
              </a:extLst>
            </p:cNvPr>
            <p:cNvSpPr/>
            <p:nvPr/>
          </p:nvSpPr>
          <p:spPr>
            <a:xfrm rot="19771148">
              <a:off x="761007" y="3105260"/>
              <a:ext cx="847889" cy="732232"/>
            </a:xfrm>
            <a:custGeom>
              <a:avLst/>
              <a:gdLst>
                <a:gd name="connsiteX0" fmla="*/ 416415 w 832830"/>
                <a:gd name="connsiteY0" fmla="*/ 190384 h 761534"/>
                <a:gd name="connsiteX1" fmla="*/ 416415 w 832830"/>
                <a:gd name="connsiteY1" fmla="*/ 761534 h 761534"/>
                <a:gd name="connsiteX2" fmla="*/ 416415 w 832830"/>
                <a:gd name="connsiteY2" fmla="*/ 190384 h 761534"/>
                <a:gd name="connsiteX0" fmla="*/ 427108 w 838953"/>
                <a:gd name="connsiteY0" fmla="*/ 171762 h 791686"/>
                <a:gd name="connsiteX1" fmla="*/ 416084 w 838953"/>
                <a:gd name="connsiteY1" fmla="*/ 791686 h 791686"/>
                <a:gd name="connsiteX2" fmla="*/ 427108 w 838953"/>
                <a:gd name="connsiteY2" fmla="*/ 171762 h 791686"/>
                <a:gd name="connsiteX0" fmla="*/ 427108 w 884701"/>
                <a:gd name="connsiteY0" fmla="*/ 171762 h 791686"/>
                <a:gd name="connsiteX1" fmla="*/ 416084 w 884701"/>
                <a:gd name="connsiteY1" fmla="*/ 791686 h 791686"/>
                <a:gd name="connsiteX2" fmla="*/ 427108 w 884701"/>
                <a:gd name="connsiteY2" fmla="*/ 171762 h 791686"/>
                <a:gd name="connsiteX0" fmla="*/ 444613 w 902206"/>
                <a:gd name="connsiteY0" fmla="*/ 144332 h 764256"/>
                <a:gd name="connsiteX1" fmla="*/ 433589 w 902206"/>
                <a:gd name="connsiteY1" fmla="*/ 764256 h 764256"/>
                <a:gd name="connsiteX2" fmla="*/ 444613 w 902206"/>
                <a:gd name="connsiteY2" fmla="*/ 144332 h 764256"/>
                <a:gd name="connsiteX0" fmla="*/ 444613 w 877593"/>
                <a:gd name="connsiteY0" fmla="*/ 144332 h 764256"/>
                <a:gd name="connsiteX1" fmla="*/ 433589 w 877593"/>
                <a:gd name="connsiteY1" fmla="*/ 764256 h 764256"/>
                <a:gd name="connsiteX2" fmla="*/ 444613 w 877593"/>
                <a:gd name="connsiteY2" fmla="*/ 144332 h 764256"/>
                <a:gd name="connsiteX0" fmla="*/ 423990 w 856970"/>
                <a:gd name="connsiteY0" fmla="*/ 100395 h 720319"/>
                <a:gd name="connsiteX1" fmla="*/ 412966 w 856970"/>
                <a:gd name="connsiteY1" fmla="*/ 720319 h 720319"/>
                <a:gd name="connsiteX2" fmla="*/ 423990 w 856970"/>
                <a:gd name="connsiteY2" fmla="*/ 100395 h 720319"/>
                <a:gd name="connsiteX0" fmla="*/ 423990 w 839671"/>
                <a:gd name="connsiteY0" fmla="*/ 99427 h 719351"/>
                <a:gd name="connsiteX1" fmla="*/ 412966 w 839671"/>
                <a:gd name="connsiteY1" fmla="*/ 719351 h 719351"/>
                <a:gd name="connsiteX2" fmla="*/ 423990 w 839671"/>
                <a:gd name="connsiteY2" fmla="*/ 99427 h 719351"/>
                <a:gd name="connsiteX0" fmla="*/ 423990 w 848701"/>
                <a:gd name="connsiteY0" fmla="*/ 99427 h 719351"/>
                <a:gd name="connsiteX1" fmla="*/ 412966 w 848701"/>
                <a:gd name="connsiteY1" fmla="*/ 719351 h 719351"/>
                <a:gd name="connsiteX2" fmla="*/ 423990 w 848701"/>
                <a:gd name="connsiteY2" fmla="*/ 99427 h 719351"/>
                <a:gd name="connsiteX0" fmla="*/ 423178 w 847889"/>
                <a:gd name="connsiteY0" fmla="*/ 112308 h 732232"/>
                <a:gd name="connsiteX1" fmla="*/ 412154 w 847889"/>
                <a:gd name="connsiteY1" fmla="*/ 732232 h 732232"/>
                <a:gd name="connsiteX2" fmla="*/ 423178 w 847889"/>
                <a:gd name="connsiteY2" fmla="*/ 112308 h 7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7889" h="732232">
                  <a:moveTo>
                    <a:pt x="423178" y="112308"/>
                  </a:moveTo>
                  <a:cubicBezTo>
                    <a:pt x="645051" y="-123667"/>
                    <a:pt x="1262335" y="161082"/>
                    <a:pt x="412154" y="732232"/>
                  </a:cubicBezTo>
                  <a:cubicBezTo>
                    <a:pt x="-438027" y="161082"/>
                    <a:pt x="265218" y="-193087"/>
                    <a:pt x="423178" y="112308"/>
                  </a:cubicBezTo>
                  <a:close/>
                </a:path>
              </a:pathLst>
            </a:cu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7" name="Graphic 18" descr="A ribbon tied in a bow">
              <a:extLst>
                <a:ext uri="{FF2B5EF4-FFF2-40B4-BE49-F238E27FC236}">
                  <a16:creationId xmlns:a16="http://schemas.microsoft.com/office/drawing/2014/main" id="{E2C08D0A-44B8-4256-9783-2F97E550AB79}"/>
                </a:ext>
              </a:extLst>
            </p:cNvPr>
            <p:cNvSpPr/>
            <p:nvPr/>
          </p:nvSpPr>
          <p:spPr>
            <a:xfrm rot="19509034">
              <a:off x="809276" y="3188285"/>
              <a:ext cx="826598" cy="624251"/>
            </a:xfrm>
            <a:custGeom>
              <a:avLst/>
              <a:gdLst>
                <a:gd name="connsiteX0" fmla="*/ 515514 w 515514"/>
                <a:gd name="connsiteY0" fmla="*/ 264902 h 546895"/>
                <a:gd name="connsiteX1" fmla="*/ 292293 w 515514"/>
                <a:gd name="connsiteY1" fmla="*/ 264902 h 546895"/>
                <a:gd name="connsiteX2" fmla="*/ 351514 w 515514"/>
                <a:gd name="connsiteY2" fmla="*/ 224475 h 546895"/>
                <a:gd name="connsiteX3" fmla="*/ 375038 w 515514"/>
                <a:gd name="connsiteY3" fmla="*/ 187868 h 546895"/>
                <a:gd name="connsiteX4" fmla="*/ 372208 w 515514"/>
                <a:gd name="connsiteY4" fmla="*/ 154310 h 546895"/>
                <a:gd name="connsiteX5" fmla="*/ 340575 w 515514"/>
                <a:gd name="connsiteY5" fmla="*/ 151306 h 546895"/>
                <a:gd name="connsiteX6" fmla="*/ 306067 w 515514"/>
                <a:gd name="connsiteY6" fmla="*/ 176263 h 546895"/>
                <a:gd name="connsiteX7" fmla="*/ 265813 w 515514"/>
                <a:gd name="connsiteY7" fmla="*/ 243514 h 546895"/>
                <a:gd name="connsiteX8" fmla="*/ 265813 w 515514"/>
                <a:gd name="connsiteY8" fmla="*/ 0 h 546895"/>
                <a:gd name="connsiteX9" fmla="*/ 249703 w 515514"/>
                <a:gd name="connsiteY9" fmla="*/ 0 h 546895"/>
                <a:gd name="connsiteX10" fmla="*/ 249703 w 515514"/>
                <a:gd name="connsiteY10" fmla="*/ 245738 h 546895"/>
                <a:gd name="connsiteX11" fmla="*/ 207300 w 515514"/>
                <a:gd name="connsiteY11" fmla="*/ 173986 h 546895"/>
                <a:gd name="connsiteX12" fmla="*/ 172792 w 515514"/>
                <a:gd name="connsiteY12" fmla="*/ 149029 h 546895"/>
                <a:gd name="connsiteX13" fmla="*/ 141160 w 515514"/>
                <a:gd name="connsiteY13" fmla="*/ 152032 h 546895"/>
                <a:gd name="connsiteX14" fmla="*/ 161854 w 515514"/>
                <a:gd name="connsiteY14" fmla="*/ 222198 h 546895"/>
                <a:gd name="connsiteX15" fmla="*/ 225247 w 515514"/>
                <a:gd name="connsiteY15" fmla="*/ 264903 h 546895"/>
                <a:gd name="connsiteX16" fmla="*/ 0 w 515514"/>
                <a:gd name="connsiteY16" fmla="*/ 264903 h 546895"/>
                <a:gd name="connsiteX17" fmla="*/ 0 w 515514"/>
                <a:gd name="connsiteY17" fmla="*/ 281994 h 546895"/>
                <a:gd name="connsiteX18" fmla="*/ 211577 w 515514"/>
                <a:gd name="connsiteY18" fmla="*/ 281994 h 546895"/>
                <a:gd name="connsiteX19" fmla="*/ 161853 w 515514"/>
                <a:gd name="connsiteY19" fmla="*/ 317084 h 546895"/>
                <a:gd name="connsiteX20" fmla="*/ 138330 w 515514"/>
                <a:gd name="connsiteY20" fmla="*/ 353692 h 546895"/>
                <a:gd name="connsiteX21" fmla="*/ 141160 w 515514"/>
                <a:gd name="connsiteY21" fmla="*/ 387250 h 546895"/>
                <a:gd name="connsiteX22" fmla="*/ 157142 w 515514"/>
                <a:gd name="connsiteY22" fmla="*/ 393653 h 546895"/>
                <a:gd name="connsiteX23" fmla="*/ 172792 w 515514"/>
                <a:gd name="connsiteY23" fmla="*/ 390253 h 546895"/>
                <a:gd name="connsiteX24" fmla="*/ 207300 w 515514"/>
                <a:gd name="connsiteY24" fmla="*/ 365296 h 546895"/>
                <a:gd name="connsiteX25" fmla="*/ 249703 w 515514"/>
                <a:gd name="connsiteY25" fmla="*/ 293544 h 546895"/>
                <a:gd name="connsiteX26" fmla="*/ 249703 w 515514"/>
                <a:gd name="connsiteY26" fmla="*/ 546895 h 546895"/>
                <a:gd name="connsiteX27" fmla="*/ 265813 w 515514"/>
                <a:gd name="connsiteY27" fmla="*/ 546895 h 546895"/>
                <a:gd name="connsiteX28" fmla="*/ 265813 w 515514"/>
                <a:gd name="connsiteY28" fmla="*/ 295765 h 546895"/>
                <a:gd name="connsiteX29" fmla="*/ 306067 w 515514"/>
                <a:gd name="connsiteY29" fmla="*/ 363016 h 546895"/>
                <a:gd name="connsiteX30" fmla="*/ 340575 w 515514"/>
                <a:gd name="connsiteY30" fmla="*/ 387973 h 546895"/>
                <a:gd name="connsiteX31" fmla="*/ 356226 w 515514"/>
                <a:gd name="connsiteY31" fmla="*/ 391373 h 546895"/>
                <a:gd name="connsiteX32" fmla="*/ 372208 w 515514"/>
                <a:gd name="connsiteY32" fmla="*/ 384970 h 546895"/>
                <a:gd name="connsiteX33" fmla="*/ 375038 w 515514"/>
                <a:gd name="connsiteY33" fmla="*/ 351412 h 546895"/>
                <a:gd name="connsiteX34" fmla="*/ 351514 w 515514"/>
                <a:gd name="connsiteY34" fmla="*/ 314804 h 546895"/>
                <a:gd name="connsiteX35" fmla="*/ 305726 w 515514"/>
                <a:gd name="connsiteY35" fmla="*/ 281993 h 546895"/>
                <a:gd name="connsiteX36" fmla="*/ 515514 w 515514"/>
                <a:gd name="connsiteY36" fmla="*/ 281993 h 546895"/>
                <a:gd name="connsiteX37" fmla="*/ 515514 w 515514"/>
                <a:gd name="connsiteY37" fmla="*/ 264902 h 546895"/>
                <a:gd name="connsiteX38" fmla="*/ 317460 w 515514"/>
                <a:gd name="connsiteY38" fmla="*/ 188347 h 546895"/>
                <a:gd name="connsiteX39" fmla="*/ 346272 w 515514"/>
                <a:gd name="connsiteY39" fmla="*/ 167293 h 546895"/>
                <a:gd name="connsiteX40" fmla="*/ 356174 w 515514"/>
                <a:gd name="connsiteY40" fmla="*/ 165011 h 546895"/>
                <a:gd name="connsiteX41" fmla="*/ 360816 w 515514"/>
                <a:gd name="connsiteY41" fmla="*/ 166394 h 546895"/>
                <a:gd name="connsiteX42" fmla="*/ 359968 w 515514"/>
                <a:gd name="connsiteY42" fmla="*/ 181823 h 546895"/>
                <a:gd name="connsiteX43" fmla="*/ 340122 w 515514"/>
                <a:gd name="connsiteY43" fmla="*/ 212390 h 546895"/>
                <a:gd name="connsiteX44" fmla="*/ 279537 w 515514"/>
                <a:gd name="connsiteY44" fmla="*/ 252621 h 546895"/>
                <a:gd name="connsiteX45" fmla="*/ 317460 w 515514"/>
                <a:gd name="connsiteY45" fmla="*/ 188347 h 546895"/>
                <a:gd name="connsiteX46" fmla="*/ 152551 w 515514"/>
                <a:gd name="connsiteY46" fmla="*/ 164115 h 546895"/>
                <a:gd name="connsiteX47" fmla="*/ 157193 w 515514"/>
                <a:gd name="connsiteY47" fmla="*/ 162732 h 546895"/>
                <a:gd name="connsiteX48" fmla="*/ 167095 w 515514"/>
                <a:gd name="connsiteY48" fmla="*/ 165014 h 546895"/>
                <a:gd name="connsiteX49" fmla="*/ 195907 w 515514"/>
                <a:gd name="connsiteY49" fmla="*/ 186069 h 546895"/>
                <a:gd name="connsiteX50" fmla="*/ 233831 w 515514"/>
                <a:gd name="connsiteY50" fmla="*/ 250342 h 546895"/>
                <a:gd name="connsiteX51" fmla="*/ 173246 w 515514"/>
                <a:gd name="connsiteY51" fmla="*/ 210111 h 546895"/>
                <a:gd name="connsiteX52" fmla="*/ 152551 w 515514"/>
                <a:gd name="connsiteY52" fmla="*/ 164115 h 546895"/>
                <a:gd name="connsiteX53" fmla="*/ 195907 w 515514"/>
                <a:gd name="connsiteY53" fmla="*/ 353210 h 546895"/>
                <a:gd name="connsiteX54" fmla="*/ 167095 w 515514"/>
                <a:gd name="connsiteY54" fmla="*/ 374264 h 546895"/>
                <a:gd name="connsiteX55" fmla="*/ 152551 w 515514"/>
                <a:gd name="connsiteY55" fmla="*/ 375163 h 546895"/>
                <a:gd name="connsiteX56" fmla="*/ 153399 w 515514"/>
                <a:gd name="connsiteY56" fmla="*/ 359734 h 546895"/>
                <a:gd name="connsiteX57" fmla="*/ 173245 w 515514"/>
                <a:gd name="connsiteY57" fmla="*/ 329167 h 546895"/>
                <a:gd name="connsiteX58" fmla="*/ 233833 w 515514"/>
                <a:gd name="connsiteY58" fmla="*/ 288934 h 546895"/>
                <a:gd name="connsiteX59" fmla="*/ 195907 w 515514"/>
                <a:gd name="connsiteY59" fmla="*/ 353210 h 546895"/>
                <a:gd name="connsiteX60" fmla="*/ 359968 w 515514"/>
                <a:gd name="connsiteY60" fmla="*/ 357455 h 546895"/>
                <a:gd name="connsiteX61" fmla="*/ 360816 w 515514"/>
                <a:gd name="connsiteY61" fmla="*/ 372884 h 546895"/>
                <a:gd name="connsiteX62" fmla="*/ 346272 w 515514"/>
                <a:gd name="connsiteY62" fmla="*/ 371985 h 546895"/>
                <a:gd name="connsiteX63" fmla="*/ 317460 w 515514"/>
                <a:gd name="connsiteY63" fmla="*/ 350931 h 546895"/>
                <a:gd name="connsiteX64" fmla="*/ 279536 w 515514"/>
                <a:gd name="connsiteY64" fmla="*/ 286657 h 546895"/>
                <a:gd name="connsiteX65" fmla="*/ 340121 w 515514"/>
                <a:gd name="connsiteY65" fmla="*/ 326888 h 546895"/>
                <a:gd name="connsiteX66" fmla="*/ 359968 w 515514"/>
                <a:gd name="connsiteY66" fmla="*/ 357455 h 546895"/>
                <a:gd name="connsiteX0" fmla="*/ 515514 w 570313"/>
                <a:gd name="connsiteY0" fmla="*/ 264902 h 546895"/>
                <a:gd name="connsiteX1" fmla="*/ 292293 w 570313"/>
                <a:gd name="connsiteY1" fmla="*/ 264902 h 546895"/>
                <a:gd name="connsiteX2" fmla="*/ 351514 w 570313"/>
                <a:gd name="connsiteY2" fmla="*/ 224475 h 546895"/>
                <a:gd name="connsiteX3" fmla="*/ 375038 w 570313"/>
                <a:gd name="connsiteY3" fmla="*/ 187868 h 546895"/>
                <a:gd name="connsiteX4" fmla="*/ 372208 w 570313"/>
                <a:gd name="connsiteY4" fmla="*/ 154310 h 546895"/>
                <a:gd name="connsiteX5" fmla="*/ 340575 w 570313"/>
                <a:gd name="connsiteY5" fmla="*/ 151306 h 546895"/>
                <a:gd name="connsiteX6" fmla="*/ 306067 w 570313"/>
                <a:gd name="connsiteY6" fmla="*/ 176263 h 546895"/>
                <a:gd name="connsiteX7" fmla="*/ 265813 w 570313"/>
                <a:gd name="connsiteY7" fmla="*/ 243514 h 546895"/>
                <a:gd name="connsiteX8" fmla="*/ 265813 w 570313"/>
                <a:gd name="connsiteY8" fmla="*/ 0 h 546895"/>
                <a:gd name="connsiteX9" fmla="*/ 249703 w 570313"/>
                <a:gd name="connsiteY9" fmla="*/ 0 h 546895"/>
                <a:gd name="connsiteX10" fmla="*/ 249703 w 570313"/>
                <a:gd name="connsiteY10" fmla="*/ 245738 h 546895"/>
                <a:gd name="connsiteX11" fmla="*/ 207300 w 570313"/>
                <a:gd name="connsiteY11" fmla="*/ 173986 h 546895"/>
                <a:gd name="connsiteX12" fmla="*/ 172792 w 570313"/>
                <a:gd name="connsiteY12" fmla="*/ 149029 h 546895"/>
                <a:gd name="connsiteX13" fmla="*/ 141160 w 570313"/>
                <a:gd name="connsiteY13" fmla="*/ 152032 h 546895"/>
                <a:gd name="connsiteX14" fmla="*/ 161854 w 570313"/>
                <a:gd name="connsiteY14" fmla="*/ 222198 h 546895"/>
                <a:gd name="connsiteX15" fmla="*/ 225247 w 570313"/>
                <a:gd name="connsiteY15" fmla="*/ 264903 h 546895"/>
                <a:gd name="connsiteX16" fmla="*/ 0 w 570313"/>
                <a:gd name="connsiteY16" fmla="*/ 264903 h 546895"/>
                <a:gd name="connsiteX17" fmla="*/ 0 w 570313"/>
                <a:gd name="connsiteY17" fmla="*/ 281994 h 546895"/>
                <a:gd name="connsiteX18" fmla="*/ 211577 w 570313"/>
                <a:gd name="connsiteY18" fmla="*/ 281994 h 546895"/>
                <a:gd name="connsiteX19" fmla="*/ 161853 w 570313"/>
                <a:gd name="connsiteY19" fmla="*/ 317084 h 546895"/>
                <a:gd name="connsiteX20" fmla="*/ 138330 w 570313"/>
                <a:gd name="connsiteY20" fmla="*/ 353692 h 546895"/>
                <a:gd name="connsiteX21" fmla="*/ 141160 w 570313"/>
                <a:gd name="connsiteY21" fmla="*/ 387250 h 546895"/>
                <a:gd name="connsiteX22" fmla="*/ 157142 w 570313"/>
                <a:gd name="connsiteY22" fmla="*/ 393653 h 546895"/>
                <a:gd name="connsiteX23" fmla="*/ 172792 w 570313"/>
                <a:gd name="connsiteY23" fmla="*/ 390253 h 546895"/>
                <a:gd name="connsiteX24" fmla="*/ 207300 w 570313"/>
                <a:gd name="connsiteY24" fmla="*/ 365296 h 546895"/>
                <a:gd name="connsiteX25" fmla="*/ 249703 w 570313"/>
                <a:gd name="connsiteY25" fmla="*/ 293544 h 546895"/>
                <a:gd name="connsiteX26" fmla="*/ 249703 w 570313"/>
                <a:gd name="connsiteY26" fmla="*/ 546895 h 546895"/>
                <a:gd name="connsiteX27" fmla="*/ 265813 w 570313"/>
                <a:gd name="connsiteY27" fmla="*/ 546895 h 546895"/>
                <a:gd name="connsiteX28" fmla="*/ 265813 w 570313"/>
                <a:gd name="connsiteY28" fmla="*/ 295765 h 546895"/>
                <a:gd name="connsiteX29" fmla="*/ 306067 w 570313"/>
                <a:gd name="connsiteY29" fmla="*/ 363016 h 546895"/>
                <a:gd name="connsiteX30" fmla="*/ 340575 w 570313"/>
                <a:gd name="connsiteY30" fmla="*/ 387973 h 546895"/>
                <a:gd name="connsiteX31" fmla="*/ 356226 w 570313"/>
                <a:gd name="connsiteY31" fmla="*/ 391373 h 546895"/>
                <a:gd name="connsiteX32" fmla="*/ 372208 w 570313"/>
                <a:gd name="connsiteY32" fmla="*/ 384970 h 546895"/>
                <a:gd name="connsiteX33" fmla="*/ 375038 w 570313"/>
                <a:gd name="connsiteY33" fmla="*/ 351412 h 546895"/>
                <a:gd name="connsiteX34" fmla="*/ 351514 w 570313"/>
                <a:gd name="connsiteY34" fmla="*/ 314804 h 546895"/>
                <a:gd name="connsiteX35" fmla="*/ 305726 w 570313"/>
                <a:gd name="connsiteY35" fmla="*/ 281993 h 546895"/>
                <a:gd name="connsiteX36" fmla="*/ 570313 w 570313"/>
                <a:gd name="connsiteY36" fmla="*/ 289972 h 546895"/>
                <a:gd name="connsiteX37" fmla="*/ 515514 w 570313"/>
                <a:gd name="connsiteY37" fmla="*/ 264902 h 546895"/>
                <a:gd name="connsiteX38" fmla="*/ 317460 w 570313"/>
                <a:gd name="connsiteY38" fmla="*/ 188347 h 546895"/>
                <a:gd name="connsiteX39" fmla="*/ 346272 w 570313"/>
                <a:gd name="connsiteY39" fmla="*/ 167293 h 546895"/>
                <a:gd name="connsiteX40" fmla="*/ 356174 w 570313"/>
                <a:gd name="connsiteY40" fmla="*/ 165011 h 546895"/>
                <a:gd name="connsiteX41" fmla="*/ 360816 w 570313"/>
                <a:gd name="connsiteY41" fmla="*/ 166394 h 546895"/>
                <a:gd name="connsiteX42" fmla="*/ 359968 w 570313"/>
                <a:gd name="connsiteY42" fmla="*/ 181823 h 546895"/>
                <a:gd name="connsiteX43" fmla="*/ 340122 w 570313"/>
                <a:gd name="connsiteY43" fmla="*/ 212390 h 546895"/>
                <a:gd name="connsiteX44" fmla="*/ 279537 w 570313"/>
                <a:gd name="connsiteY44" fmla="*/ 252621 h 546895"/>
                <a:gd name="connsiteX45" fmla="*/ 317460 w 570313"/>
                <a:gd name="connsiteY45" fmla="*/ 188347 h 546895"/>
                <a:gd name="connsiteX46" fmla="*/ 152551 w 570313"/>
                <a:gd name="connsiteY46" fmla="*/ 164115 h 546895"/>
                <a:gd name="connsiteX47" fmla="*/ 157193 w 570313"/>
                <a:gd name="connsiteY47" fmla="*/ 162732 h 546895"/>
                <a:gd name="connsiteX48" fmla="*/ 167095 w 570313"/>
                <a:gd name="connsiteY48" fmla="*/ 165014 h 546895"/>
                <a:gd name="connsiteX49" fmla="*/ 195907 w 570313"/>
                <a:gd name="connsiteY49" fmla="*/ 186069 h 546895"/>
                <a:gd name="connsiteX50" fmla="*/ 233831 w 570313"/>
                <a:gd name="connsiteY50" fmla="*/ 250342 h 546895"/>
                <a:gd name="connsiteX51" fmla="*/ 173246 w 570313"/>
                <a:gd name="connsiteY51" fmla="*/ 210111 h 546895"/>
                <a:gd name="connsiteX52" fmla="*/ 152551 w 570313"/>
                <a:gd name="connsiteY52" fmla="*/ 164115 h 546895"/>
                <a:gd name="connsiteX53" fmla="*/ 195907 w 570313"/>
                <a:gd name="connsiteY53" fmla="*/ 353210 h 546895"/>
                <a:gd name="connsiteX54" fmla="*/ 167095 w 570313"/>
                <a:gd name="connsiteY54" fmla="*/ 374264 h 546895"/>
                <a:gd name="connsiteX55" fmla="*/ 152551 w 570313"/>
                <a:gd name="connsiteY55" fmla="*/ 375163 h 546895"/>
                <a:gd name="connsiteX56" fmla="*/ 153399 w 570313"/>
                <a:gd name="connsiteY56" fmla="*/ 359734 h 546895"/>
                <a:gd name="connsiteX57" fmla="*/ 173245 w 570313"/>
                <a:gd name="connsiteY57" fmla="*/ 329167 h 546895"/>
                <a:gd name="connsiteX58" fmla="*/ 233833 w 570313"/>
                <a:gd name="connsiteY58" fmla="*/ 288934 h 546895"/>
                <a:gd name="connsiteX59" fmla="*/ 195907 w 570313"/>
                <a:gd name="connsiteY59" fmla="*/ 353210 h 546895"/>
                <a:gd name="connsiteX60" fmla="*/ 359968 w 570313"/>
                <a:gd name="connsiteY60" fmla="*/ 357455 h 546895"/>
                <a:gd name="connsiteX61" fmla="*/ 360816 w 570313"/>
                <a:gd name="connsiteY61" fmla="*/ 372884 h 546895"/>
                <a:gd name="connsiteX62" fmla="*/ 346272 w 570313"/>
                <a:gd name="connsiteY62" fmla="*/ 371985 h 546895"/>
                <a:gd name="connsiteX63" fmla="*/ 317460 w 570313"/>
                <a:gd name="connsiteY63" fmla="*/ 350931 h 546895"/>
                <a:gd name="connsiteX64" fmla="*/ 279536 w 570313"/>
                <a:gd name="connsiteY64" fmla="*/ 286657 h 546895"/>
                <a:gd name="connsiteX65" fmla="*/ 340121 w 570313"/>
                <a:gd name="connsiteY65" fmla="*/ 326888 h 546895"/>
                <a:gd name="connsiteX66" fmla="*/ 359968 w 570313"/>
                <a:gd name="connsiteY66" fmla="*/ 357455 h 546895"/>
                <a:gd name="connsiteX0" fmla="*/ 610311 w 610311"/>
                <a:gd name="connsiteY0" fmla="*/ 228772 h 546895"/>
                <a:gd name="connsiteX1" fmla="*/ 292293 w 610311"/>
                <a:gd name="connsiteY1" fmla="*/ 264902 h 546895"/>
                <a:gd name="connsiteX2" fmla="*/ 351514 w 610311"/>
                <a:gd name="connsiteY2" fmla="*/ 224475 h 546895"/>
                <a:gd name="connsiteX3" fmla="*/ 375038 w 610311"/>
                <a:gd name="connsiteY3" fmla="*/ 187868 h 546895"/>
                <a:gd name="connsiteX4" fmla="*/ 372208 w 610311"/>
                <a:gd name="connsiteY4" fmla="*/ 154310 h 546895"/>
                <a:gd name="connsiteX5" fmla="*/ 340575 w 610311"/>
                <a:gd name="connsiteY5" fmla="*/ 151306 h 546895"/>
                <a:gd name="connsiteX6" fmla="*/ 306067 w 610311"/>
                <a:gd name="connsiteY6" fmla="*/ 176263 h 546895"/>
                <a:gd name="connsiteX7" fmla="*/ 265813 w 610311"/>
                <a:gd name="connsiteY7" fmla="*/ 243514 h 546895"/>
                <a:gd name="connsiteX8" fmla="*/ 265813 w 610311"/>
                <a:gd name="connsiteY8" fmla="*/ 0 h 546895"/>
                <a:gd name="connsiteX9" fmla="*/ 249703 w 610311"/>
                <a:gd name="connsiteY9" fmla="*/ 0 h 546895"/>
                <a:gd name="connsiteX10" fmla="*/ 249703 w 610311"/>
                <a:gd name="connsiteY10" fmla="*/ 245738 h 546895"/>
                <a:gd name="connsiteX11" fmla="*/ 207300 w 610311"/>
                <a:gd name="connsiteY11" fmla="*/ 173986 h 546895"/>
                <a:gd name="connsiteX12" fmla="*/ 172792 w 610311"/>
                <a:gd name="connsiteY12" fmla="*/ 149029 h 546895"/>
                <a:gd name="connsiteX13" fmla="*/ 141160 w 610311"/>
                <a:gd name="connsiteY13" fmla="*/ 152032 h 546895"/>
                <a:gd name="connsiteX14" fmla="*/ 161854 w 610311"/>
                <a:gd name="connsiteY14" fmla="*/ 222198 h 546895"/>
                <a:gd name="connsiteX15" fmla="*/ 225247 w 610311"/>
                <a:gd name="connsiteY15" fmla="*/ 264903 h 546895"/>
                <a:gd name="connsiteX16" fmla="*/ 0 w 610311"/>
                <a:gd name="connsiteY16" fmla="*/ 264903 h 546895"/>
                <a:gd name="connsiteX17" fmla="*/ 0 w 610311"/>
                <a:gd name="connsiteY17" fmla="*/ 281994 h 546895"/>
                <a:gd name="connsiteX18" fmla="*/ 211577 w 610311"/>
                <a:gd name="connsiteY18" fmla="*/ 281994 h 546895"/>
                <a:gd name="connsiteX19" fmla="*/ 161853 w 610311"/>
                <a:gd name="connsiteY19" fmla="*/ 317084 h 546895"/>
                <a:gd name="connsiteX20" fmla="*/ 138330 w 610311"/>
                <a:gd name="connsiteY20" fmla="*/ 353692 h 546895"/>
                <a:gd name="connsiteX21" fmla="*/ 141160 w 610311"/>
                <a:gd name="connsiteY21" fmla="*/ 387250 h 546895"/>
                <a:gd name="connsiteX22" fmla="*/ 157142 w 610311"/>
                <a:gd name="connsiteY22" fmla="*/ 393653 h 546895"/>
                <a:gd name="connsiteX23" fmla="*/ 172792 w 610311"/>
                <a:gd name="connsiteY23" fmla="*/ 390253 h 546895"/>
                <a:gd name="connsiteX24" fmla="*/ 207300 w 610311"/>
                <a:gd name="connsiteY24" fmla="*/ 365296 h 546895"/>
                <a:gd name="connsiteX25" fmla="*/ 249703 w 610311"/>
                <a:gd name="connsiteY25" fmla="*/ 293544 h 546895"/>
                <a:gd name="connsiteX26" fmla="*/ 249703 w 610311"/>
                <a:gd name="connsiteY26" fmla="*/ 546895 h 546895"/>
                <a:gd name="connsiteX27" fmla="*/ 265813 w 610311"/>
                <a:gd name="connsiteY27" fmla="*/ 546895 h 546895"/>
                <a:gd name="connsiteX28" fmla="*/ 265813 w 610311"/>
                <a:gd name="connsiteY28" fmla="*/ 295765 h 546895"/>
                <a:gd name="connsiteX29" fmla="*/ 306067 w 610311"/>
                <a:gd name="connsiteY29" fmla="*/ 363016 h 546895"/>
                <a:gd name="connsiteX30" fmla="*/ 340575 w 610311"/>
                <a:gd name="connsiteY30" fmla="*/ 387973 h 546895"/>
                <a:gd name="connsiteX31" fmla="*/ 356226 w 610311"/>
                <a:gd name="connsiteY31" fmla="*/ 391373 h 546895"/>
                <a:gd name="connsiteX32" fmla="*/ 372208 w 610311"/>
                <a:gd name="connsiteY32" fmla="*/ 384970 h 546895"/>
                <a:gd name="connsiteX33" fmla="*/ 375038 w 610311"/>
                <a:gd name="connsiteY33" fmla="*/ 351412 h 546895"/>
                <a:gd name="connsiteX34" fmla="*/ 351514 w 610311"/>
                <a:gd name="connsiteY34" fmla="*/ 314804 h 546895"/>
                <a:gd name="connsiteX35" fmla="*/ 305726 w 610311"/>
                <a:gd name="connsiteY35" fmla="*/ 281993 h 546895"/>
                <a:gd name="connsiteX36" fmla="*/ 570313 w 610311"/>
                <a:gd name="connsiteY36" fmla="*/ 289972 h 546895"/>
                <a:gd name="connsiteX37" fmla="*/ 610311 w 610311"/>
                <a:gd name="connsiteY37" fmla="*/ 228772 h 546895"/>
                <a:gd name="connsiteX38" fmla="*/ 317460 w 610311"/>
                <a:gd name="connsiteY38" fmla="*/ 188347 h 546895"/>
                <a:gd name="connsiteX39" fmla="*/ 346272 w 610311"/>
                <a:gd name="connsiteY39" fmla="*/ 167293 h 546895"/>
                <a:gd name="connsiteX40" fmla="*/ 356174 w 610311"/>
                <a:gd name="connsiteY40" fmla="*/ 165011 h 546895"/>
                <a:gd name="connsiteX41" fmla="*/ 360816 w 610311"/>
                <a:gd name="connsiteY41" fmla="*/ 166394 h 546895"/>
                <a:gd name="connsiteX42" fmla="*/ 359968 w 610311"/>
                <a:gd name="connsiteY42" fmla="*/ 181823 h 546895"/>
                <a:gd name="connsiteX43" fmla="*/ 340122 w 610311"/>
                <a:gd name="connsiteY43" fmla="*/ 212390 h 546895"/>
                <a:gd name="connsiteX44" fmla="*/ 279537 w 610311"/>
                <a:gd name="connsiteY44" fmla="*/ 252621 h 546895"/>
                <a:gd name="connsiteX45" fmla="*/ 317460 w 610311"/>
                <a:gd name="connsiteY45" fmla="*/ 188347 h 546895"/>
                <a:gd name="connsiteX46" fmla="*/ 152551 w 610311"/>
                <a:gd name="connsiteY46" fmla="*/ 164115 h 546895"/>
                <a:gd name="connsiteX47" fmla="*/ 157193 w 610311"/>
                <a:gd name="connsiteY47" fmla="*/ 162732 h 546895"/>
                <a:gd name="connsiteX48" fmla="*/ 167095 w 610311"/>
                <a:gd name="connsiteY48" fmla="*/ 165014 h 546895"/>
                <a:gd name="connsiteX49" fmla="*/ 195907 w 610311"/>
                <a:gd name="connsiteY49" fmla="*/ 186069 h 546895"/>
                <a:gd name="connsiteX50" fmla="*/ 233831 w 610311"/>
                <a:gd name="connsiteY50" fmla="*/ 250342 h 546895"/>
                <a:gd name="connsiteX51" fmla="*/ 173246 w 610311"/>
                <a:gd name="connsiteY51" fmla="*/ 210111 h 546895"/>
                <a:gd name="connsiteX52" fmla="*/ 152551 w 610311"/>
                <a:gd name="connsiteY52" fmla="*/ 164115 h 546895"/>
                <a:gd name="connsiteX53" fmla="*/ 195907 w 610311"/>
                <a:gd name="connsiteY53" fmla="*/ 353210 h 546895"/>
                <a:gd name="connsiteX54" fmla="*/ 167095 w 610311"/>
                <a:gd name="connsiteY54" fmla="*/ 374264 h 546895"/>
                <a:gd name="connsiteX55" fmla="*/ 152551 w 610311"/>
                <a:gd name="connsiteY55" fmla="*/ 375163 h 546895"/>
                <a:gd name="connsiteX56" fmla="*/ 153399 w 610311"/>
                <a:gd name="connsiteY56" fmla="*/ 359734 h 546895"/>
                <a:gd name="connsiteX57" fmla="*/ 173245 w 610311"/>
                <a:gd name="connsiteY57" fmla="*/ 329167 h 546895"/>
                <a:gd name="connsiteX58" fmla="*/ 233833 w 610311"/>
                <a:gd name="connsiteY58" fmla="*/ 288934 h 546895"/>
                <a:gd name="connsiteX59" fmla="*/ 195907 w 610311"/>
                <a:gd name="connsiteY59" fmla="*/ 353210 h 546895"/>
                <a:gd name="connsiteX60" fmla="*/ 359968 w 610311"/>
                <a:gd name="connsiteY60" fmla="*/ 357455 h 546895"/>
                <a:gd name="connsiteX61" fmla="*/ 360816 w 610311"/>
                <a:gd name="connsiteY61" fmla="*/ 372884 h 546895"/>
                <a:gd name="connsiteX62" fmla="*/ 346272 w 610311"/>
                <a:gd name="connsiteY62" fmla="*/ 371985 h 546895"/>
                <a:gd name="connsiteX63" fmla="*/ 317460 w 610311"/>
                <a:gd name="connsiteY63" fmla="*/ 350931 h 546895"/>
                <a:gd name="connsiteX64" fmla="*/ 279536 w 610311"/>
                <a:gd name="connsiteY64" fmla="*/ 286657 h 546895"/>
                <a:gd name="connsiteX65" fmla="*/ 340121 w 610311"/>
                <a:gd name="connsiteY65" fmla="*/ 326888 h 546895"/>
                <a:gd name="connsiteX66" fmla="*/ 359968 w 610311"/>
                <a:gd name="connsiteY66" fmla="*/ 357455 h 546895"/>
                <a:gd name="connsiteX0" fmla="*/ 583572 w 583572"/>
                <a:gd name="connsiteY0" fmla="*/ 270508 h 546895"/>
                <a:gd name="connsiteX1" fmla="*/ 292293 w 583572"/>
                <a:gd name="connsiteY1" fmla="*/ 264902 h 546895"/>
                <a:gd name="connsiteX2" fmla="*/ 351514 w 583572"/>
                <a:gd name="connsiteY2" fmla="*/ 224475 h 546895"/>
                <a:gd name="connsiteX3" fmla="*/ 375038 w 583572"/>
                <a:gd name="connsiteY3" fmla="*/ 187868 h 546895"/>
                <a:gd name="connsiteX4" fmla="*/ 372208 w 583572"/>
                <a:gd name="connsiteY4" fmla="*/ 154310 h 546895"/>
                <a:gd name="connsiteX5" fmla="*/ 340575 w 583572"/>
                <a:gd name="connsiteY5" fmla="*/ 151306 h 546895"/>
                <a:gd name="connsiteX6" fmla="*/ 306067 w 583572"/>
                <a:gd name="connsiteY6" fmla="*/ 176263 h 546895"/>
                <a:gd name="connsiteX7" fmla="*/ 265813 w 583572"/>
                <a:gd name="connsiteY7" fmla="*/ 243514 h 546895"/>
                <a:gd name="connsiteX8" fmla="*/ 265813 w 583572"/>
                <a:gd name="connsiteY8" fmla="*/ 0 h 546895"/>
                <a:gd name="connsiteX9" fmla="*/ 249703 w 583572"/>
                <a:gd name="connsiteY9" fmla="*/ 0 h 546895"/>
                <a:gd name="connsiteX10" fmla="*/ 249703 w 583572"/>
                <a:gd name="connsiteY10" fmla="*/ 245738 h 546895"/>
                <a:gd name="connsiteX11" fmla="*/ 207300 w 583572"/>
                <a:gd name="connsiteY11" fmla="*/ 173986 h 546895"/>
                <a:gd name="connsiteX12" fmla="*/ 172792 w 583572"/>
                <a:gd name="connsiteY12" fmla="*/ 149029 h 546895"/>
                <a:gd name="connsiteX13" fmla="*/ 141160 w 583572"/>
                <a:gd name="connsiteY13" fmla="*/ 152032 h 546895"/>
                <a:gd name="connsiteX14" fmla="*/ 161854 w 583572"/>
                <a:gd name="connsiteY14" fmla="*/ 222198 h 546895"/>
                <a:gd name="connsiteX15" fmla="*/ 225247 w 583572"/>
                <a:gd name="connsiteY15" fmla="*/ 264903 h 546895"/>
                <a:gd name="connsiteX16" fmla="*/ 0 w 583572"/>
                <a:gd name="connsiteY16" fmla="*/ 264903 h 546895"/>
                <a:gd name="connsiteX17" fmla="*/ 0 w 583572"/>
                <a:gd name="connsiteY17" fmla="*/ 281994 h 546895"/>
                <a:gd name="connsiteX18" fmla="*/ 211577 w 583572"/>
                <a:gd name="connsiteY18" fmla="*/ 281994 h 546895"/>
                <a:gd name="connsiteX19" fmla="*/ 161853 w 583572"/>
                <a:gd name="connsiteY19" fmla="*/ 317084 h 546895"/>
                <a:gd name="connsiteX20" fmla="*/ 138330 w 583572"/>
                <a:gd name="connsiteY20" fmla="*/ 353692 h 546895"/>
                <a:gd name="connsiteX21" fmla="*/ 141160 w 583572"/>
                <a:gd name="connsiteY21" fmla="*/ 387250 h 546895"/>
                <a:gd name="connsiteX22" fmla="*/ 157142 w 583572"/>
                <a:gd name="connsiteY22" fmla="*/ 393653 h 546895"/>
                <a:gd name="connsiteX23" fmla="*/ 172792 w 583572"/>
                <a:gd name="connsiteY23" fmla="*/ 390253 h 546895"/>
                <a:gd name="connsiteX24" fmla="*/ 207300 w 583572"/>
                <a:gd name="connsiteY24" fmla="*/ 365296 h 546895"/>
                <a:gd name="connsiteX25" fmla="*/ 249703 w 583572"/>
                <a:gd name="connsiteY25" fmla="*/ 293544 h 546895"/>
                <a:gd name="connsiteX26" fmla="*/ 249703 w 583572"/>
                <a:gd name="connsiteY26" fmla="*/ 546895 h 546895"/>
                <a:gd name="connsiteX27" fmla="*/ 265813 w 583572"/>
                <a:gd name="connsiteY27" fmla="*/ 546895 h 546895"/>
                <a:gd name="connsiteX28" fmla="*/ 265813 w 583572"/>
                <a:gd name="connsiteY28" fmla="*/ 295765 h 546895"/>
                <a:gd name="connsiteX29" fmla="*/ 306067 w 583572"/>
                <a:gd name="connsiteY29" fmla="*/ 363016 h 546895"/>
                <a:gd name="connsiteX30" fmla="*/ 340575 w 583572"/>
                <a:gd name="connsiteY30" fmla="*/ 387973 h 546895"/>
                <a:gd name="connsiteX31" fmla="*/ 356226 w 583572"/>
                <a:gd name="connsiteY31" fmla="*/ 391373 h 546895"/>
                <a:gd name="connsiteX32" fmla="*/ 372208 w 583572"/>
                <a:gd name="connsiteY32" fmla="*/ 384970 h 546895"/>
                <a:gd name="connsiteX33" fmla="*/ 375038 w 583572"/>
                <a:gd name="connsiteY33" fmla="*/ 351412 h 546895"/>
                <a:gd name="connsiteX34" fmla="*/ 351514 w 583572"/>
                <a:gd name="connsiteY34" fmla="*/ 314804 h 546895"/>
                <a:gd name="connsiteX35" fmla="*/ 305726 w 583572"/>
                <a:gd name="connsiteY35" fmla="*/ 281993 h 546895"/>
                <a:gd name="connsiteX36" fmla="*/ 570313 w 583572"/>
                <a:gd name="connsiteY36" fmla="*/ 289972 h 546895"/>
                <a:gd name="connsiteX37" fmla="*/ 583572 w 583572"/>
                <a:gd name="connsiteY37" fmla="*/ 270508 h 546895"/>
                <a:gd name="connsiteX38" fmla="*/ 317460 w 583572"/>
                <a:gd name="connsiteY38" fmla="*/ 188347 h 546895"/>
                <a:gd name="connsiteX39" fmla="*/ 346272 w 583572"/>
                <a:gd name="connsiteY39" fmla="*/ 167293 h 546895"/>
                <a:gd name="connsiteX40" fmla="*/ 356174 w 583572"/>
                <a:gd name="connsiteY40" fmla="*/ 165011 h 546895"/>
                <a:gd name="connsiteX41" fmla="*/ 360816 w 583572"/>
                <a:gd name="connsiteY41" fmla="*/ 166394 h 546895"/>
                <a:gd name="connsiteX42" fmla="*/ 359968 w 583572"/>
                <a:gd name="connsiteY42" fmla="*/ 181823 h 546895"/>
                <a:gd name="connsiteX43" fmla="*/ 340122 w 583572"/>
                <a:gd name="connsiteY43" fmla="*/ 212390 h 546895"/>
                <a:gd name="connsiteX44" fmla="*/ 279537 w 583572"/>
                <a:gd name="connsiteY44" fmla="*/ 252621 h 546895"/>
                <a:gd name="connsiteX45" fmla="*/ 317460 w 583572"/>
                <a:gd name="connsiteY45" fmla="*/ 188347 h 546895"/>
                <a:gd name="connsiteX46" fmla="*/ 152551 w 583572"/>
                <a:gd name="connsiteY46" fmla="*/ 164115 h 546895"/>
                <a:gd name="connsiteX47" fmla="*/ 157193 w 583572"/>
                <a:gd name="connsiteY47" fmla="*/ 162732 h 546895"/>
                <a:gd name="connsiteX48" fmla="*/ 167095 w 583572"/>
                <a:gd name="connsiteY48" fmla="*/ 165014 h 546895"/>
                <a:gd name="connsiteX49" fmla="*/ 195907 w 583572"/>
                <a:gd name="connsiteY49" fmla="*/ 186069 h 546895"/>
                <a:gd name="connsiteX50" fmla="*/ 233831 w 583572"/>
                <a:gd name="connsiteY50" fmla="*/ 250342 h 546895"/>
                <a:gd name="connsiteX51" fmla="*/ 173246 w 583572"/>
                <a:gd name="connsiteY51" fmla="*/ 210111 h 546895"/>
                <a:gd name="connsiteX52" fmla="*/ 152551 w 583572"/>
                <a:gd name="connsiteY52" fmla="*/ 164115 h 546895"/>
                <a:gd name="connsiteX53" fmla="*/ 195907 w 583572"/>
                <a:gd name="connsiteY53" fmla="*/ 353210 h 546895"/>
                <a:gd name="connsiteX54" fmla="*/ 167095 w 583572"/>
                <a:gd name="connsiteY54" fmla="*/ 374264 h 546895"/>
                <a:gd name="connsiteX55" fmla="*/ 152551 w 583572"/>
                <a:gd name="connsiteY55" fmla="*/ 375163 h 546895"/>
                <a:gd name="connsiteX56" fmla="*/ 153399 w 583572"/>
                <a:gd name="connsiteY56" fmla="*/ 359734 h 546895"/>
                <a:gd name="connsiteX57" fmla="*/ 173245 w 583572"/>
                <a:gd name="connsiteY57" fmla="*/ 329167 h 546895"/>
                <a:gd name="connsiteX58" fmla="*/ 233833 w 583572"/>
                <a:gd name="connsiteY58" fmla="*/ 288934 h 546895"/>
                <a:gd name="connsiteX59" fmla="*/ 195907 w 583572"/>
                <a:gd name="connsiteY59" fmla="*/ 353210 h 546895"/>
                <a:gd name="connsiteX60" fmla="*/ 359968 w 583572"/>
                <a:gd name="connsiteY60" fmla="*/ 357455 h 546895"/>
                <a:gd name="connsiteX61" fmla="*/ 360816 w 583572"/>
                <a:gd name="connsiteY61" fmla="*/ 372884 h 546895"/>
                <a:gd name="connsiteX62" fmla="*/ 346272 w 583572"/>
                <a:gd name="connsiteY62" fmla="*/ 371985 h 546895"/>
                <a:gd name="connsiteX63" fmla="*/ 317460 w 583572"/>
                <a:gd name="connsiteY63" fmla="*/ 350931 h 546895"/>
                <a:gd name="connsiteX64" fmla="*/ 279536 w 583572"/>
                <a:gd name="connsiteY64" fmla="*/ 286657 h 546895"/>
                <a:gd name="connsiteX65" fmla="*/ 340121 w 583572"/>
                <a:gd name="connsiteY65" fmla="*/ 326888 h 546895"/>
                <a:gd name="connsiteX66" fmla="*/ 359968 w 583572"/>
                <a:gd name="connsiteY66" fmla="*/ 357455 h 546895"/>
                <a:gd name="connsiteX0" fmla="*/ 633009 w 633009"/>
                <a:gd name="connsiteY0" fmla="*/ 270508 h 546895"/>
                <a:gd name="connsiteX1" fmla="*/ 341730 w 633009"/>
                <a:gd name="connsiteY1" fmla="*/ 264902 h 546895"/>
                <a:gd name="connsiteX2" fmla="*/ 400951 w 633009"/>
                <a:gd name="connsiteY2" fmla="*/ 224475 h 546895"/>
                <a:gd name="connsiteX3" fmla="*/ 424475 w 633009"/>
                <a:gd name="connsiteY3" fmla="*/ 187868 h 546895"/>
                <a:gd name="connsiteX4" fmla="*/ 421645 w 633009"/>
                <a:gd name="connsiteY4" fmla="*/ 154310 h 546895"/>
                <a:gd name="connsiteX5" fmla="*/ 390012 w 633009"/>
                <a:gd name="connsiteY5" fmla="*/ 151306 h 546895"/>
                <a:gd name="connsiteX6" fmla="*/ 355504 w 633009"/>
                <a:gd name="connsiteY6" fmla="*/ 176263 h 546895"/>
                <a:gd name="connsiteX7" fmla="*/ 315250 w 633009"/>
                <a:gd name="connsiteY7" fmla="*/ 243514 h 546895"/>
                <a:gd name="connsiteX8" fmla="*/ 315250 w 633009"/>
                <a:gd name="connsiteY8" fmla="*/ 0 h 546895"/>
                <a:gd name="connsiteX9" fmla="*/ 299140 w 633009"/>
                <a:gd name="connsiteY9" fmla="*/ 0 h 546895"/>
                <a:gd name="connsiteX10" fmla="*/ 299140 w 633009"/>
                <a:gd name="connsiteY10" fmla="*/ 245738 h 546895"/>
                <a:gd name="connsiteX11" fmla="*/ 256737 w 633009"/>
                <a:gd name="connsiteY11" fmla="*/ 173986 h 546895"/>
                <a:gd name="connsiteX12" fmla="*/ 222229 w 633009"/>
                <a:gd name="connsiteY12" fmla="*/ 149029 h 546895"/>
                <a:gd name="connsiteX13" fmla="*/ 190597 w 633009"/>
                <a:gd name="connsiteY13" fmla="*/ 152032 h 546895"/>
                <a:gd name="connsiteX14" fmla="*/ 211291 w 633009"/>
                <a:gd name="connsiteY14" fmla="*/ 222198 h 546895"/>
                <a:gd name="connsiteX15" fmla="*/ 274684 w 633009"/>
                <a:gd name="connsiteY15" fmla="*/ 264903 h 546895"/>
                <a:gd name="connsiteX16" fmla="*/ 49437 w 633009"/>
                <a:gd name="connsiteY16" fmla="*/ 264903 h 546895"/>
                <a:gd name="connsiteX17" fmla="*/ 0 w 633009"/>
                <a:gd name="connsiteY17" fmla="*/ 296318 h 546895"/>
                <a:gd name="connsiteX18" fmla="*/ 261014 w 633009"/>
                <a:gd name="connsiteY18" fmla="*/ 281994 h 546895"/>
                <a:gd name="connsiteX19" fmla="*/ 211290 w 633009"/>
                <a:gd name="connsiteY19" fmla="*/ 317084 h 546895"/>
                <a:gd name="connsiteX20" fmla="*/ 187767 w 633009"/>
                <a:gd name="connsiteY20" fmla="*/ 353692 h 546895"/>
                <a:gd name="connsiteX21" fmla="*/ 190597 w 633009"/>
                <a:gd name="connsiteY21" fmla="*/ 387250 h 546895"/>
                <a:gd name="connsiteX22" fmla="*/ 206579 w 633009"/>
                <a:gd name="connsiteY22" fmla="*/ 393653 h 546895"/>
                <a:gd name="connsiteX23" fmla="*/ 222229 w 633009"/>
                <a:gd name="connsiteY23" fmla="*/ 390253 h 546895"/>
                <a:gd name="connsiteX24" fmla="*/ 256737 w 633009"/>
                <a:gd name="connsiteY24" fmla="*/ 365296 h 546895"/>
                <a:gd name="connsiteX25" fmla="*/ 299140 w 633009"/>
                <a:gd name="connsiteY25" fmla="*/ 293544 h 546895"/>
                <a:gd name="connsiteX26" fmla="*/ 299140 w 633009"/>
                <a:gd name="connsiteY26" fmla="*/ 546895 h 546895"/>
                <a:gd name="connsiteX27" fmla="*/ 315250 w 633009"/>
                <a:gd name="connsiteY27" fmla="*/ 546895 h 546895"/>
                <a:gd name="connsiteX28" fmla="*/ 315250 w 633009"/>
                <a:gd name="connsiteY28" fmla="*/ 295765 h 546895"/>
                <a:gd name="connsiteX29" fmla="*/ 355504 w 633009"/>
                <a:gd name="connsiteY29" fmla="*/ 363016 h 546895"/>
                <a:gd name="connsiteX30" fmla="*/ 390012 w 633009"/>
                <a:gd name="connsiteY30" fmla="*/ 387973 h 546895"/>
                <a:gd name="connsiteX31" fmla="*/ 405663 w 633009"/>
                <a:gd name="connsiteY31" fmla="*/ 391373 h 546895"/>
                <a:gd name="connsiteX32" fmla="*/ 421645 w 633009"/>
                <a:gd name="connsiteY32" fmla="*/ 384970 h 546895"/>
                <a:gd name="connsiteX33" fmla="*/ 424475 w 633009"/>
                <a:gd name="connsiteY33" fmla="*/ 351412 h 546895"/>
                <a:gd name="connsiteX34" fmla="*/ 400951 w 633009"/>
                <a:gd name="connsiteY34" fmla="*/ 314804 h 546895"/>
                <a:gd name="connsiteX35" fmla="*/ 355163 w 633009"/>
                <a:gd name="connsiteY35" fmla="*/ 281993 h 546895"/>
                <a:gd name="connsiteX36" fmla="*/ 619750 w 633009"/>
                <a:gd name="connsiteY36" fmla="*/ 289972 h 546895"/>
                <a:gd name="connsiteX37" fmla="*/ 633009 w 633009"/>
                <a:gd name="connsiteY37" fmla="*/ 270508 h 546895"/>
                <a:gd name="connsiteX38" fmla="*/ 366897 w 633009"/>
                <a:gd name="connsiteY38" fmla="*/ 188347 h 546895"/>
                <a:gd name="connsiteX39" fmla="*/ 395709 w 633009"/>
                <a:gd name="connsiteY39" fmla="*/ 167293 h 546895"/>
                <a:gd name="connsiteX40" fmla="*/ 405611 w 633009"/>
                <a:gd name="connsiteY40" fmla="*/ 165011 h 546895"/>
                <a:gd name="connsiteX41" fmla="*/ 410253 w 633009"/>
                <a:gd name="connsiteY41" fmla="*/ 166394 h 546895"/>
                <a:gd name="connsiteX42" fmla="*/ 409405 w 633009"/>
                <a:gd name="connsiteY42" fmla="*/ 181823 h 546895"/>
                <a:gd name="connsiteX43" fmla="*/ 389559 w 633009"/>
                <a:gd name="connsiteY43" fmla="*/ 212390 h 546895"/>
                <a:gd name="connsiteX44" fmla="*/ 328974 w 633009"/>
                <a:gd name="connsiteY44" fmla="*/ 252621 h 546895"/>
                <a:gd name="connsiteX45" fmla="*/ 366897 w 633009"/>
                <a:gd name="connsiteY45" fmla="*/ 188347 h 546895"/>
                <a:gd name="connsiteX46" fmla="*/ 201988 w 633009"/>
                <a:gd name="connsiteY46" fmla="*/ 164115 h 546895"/>
                <a:gd name="connsiteX47" fmla="*/ 206630 w 633009"/>
                <a:gd name="connsiteY47" fmla="*/ 162732 h 546895"/>
                <a:gd name="connsiteX48" fmla="*/ 216532 w 633009"/>
                <a:gd name="connsiteY48" fmla="*/ 165014 h 546895"/>
                <a:gd name="connsiteX49" fmla="*/ 245344 w 633009"/>
                <a:gd name="connsiteY49" fmla="*/ 186069 h 546895"/>
                <a:gd name="connsiteX50" fmla="*/ 283268 w 633009"/>
                <a:gd name="connsiteY50" fmla="*/ 250342 h 546895"/>
                <a:gd name="connsiteX51" fmla="*/ 222683 w 633009"/>
                <a:gd name="connsiteY51" fmla="*/ 210111 h 546895"/>
                <a:gd name="connsiteX52" fmla="*/ 201988 w 633009"/>
                <a:gd name="connsiteY52" fmla="*/ 164115 h 546895"/>
                <a:gd name="connsiteX53" fmla="*/ 245344 w 633009"/>
                <a:gd name="connsiteY53" fmla="*/ 353210 h 546895"/>
                <a:gd name="connsiteX54" fmla="*/ 216532 w 633009"/>
                <a:gd name="connsiteY54" fmla="*/ 374264 h 546895"/>
                <a:gd name="connsiteX55" fmla="*/ 201988 w 633009"/>
                <a:gd name="connsiteY55" fmla="*/ 375163 h 546895"/>
                <a:gd name="connsiteX56" fmla="*/ 202836 w 633009"/>
                <a:gd name="connsiteY56" fmla="*/ 359734 h 546895"/>
                <a:gd name="connsiteX57" fmla="*/ 222682 w 633009"/>
                <a:gd name="connsiteY57" fmla="*/ 329167 h 546895"/>
                <a:gd name="connsiteX58" fmla="*/ 283270 w 633009"/>
                <a:gd name="connsiteY58" fmla="*/ 288934 h 546895"/>
                <a:gd name="connsiteX59" fmla="*/ 245344 w 633009"/>
                <a:gd name="connsiteY59" fmla="*/ 353210 h 546895"/>
                <a:gd name="connsiteX60" fmla="*/ 409405 w 633009"/>
                <a:gd name="connsiteY60" fmla="*/ 357455 h 546895"/>
                <a:gd name="connsiteX61" fmla="*/ 410253 w 633009"/>
                <a:gd name="connsiteY61" fmla="*/ 372884 h 546895"/>
                <a:gd name="connsiteX62" fmla="*/ 395709 w 633009"/>
                <a:gd name="connsiteY62" fmla="*/ 371985 h 546895"/>
                <a:gd name="connsiteX63" fmla="*/ 366897 w 633009"/>
                <a:gd name="connsiteY63" fmla="*/ 350931 h 546895"/>
                <a:gd name="connsiteX64" fmla="*/ 328973 w 633009"/>
                <a:gd name="connsiteY64" fmla="*/ 286657 h 546895"/>
                <a:gd name="connsiteX65" fmla="*/ 389558 w 633009"/>
                <a:gd name="connsiteY65" fmla="*/ 326888 h 546895"/>
                <a:gd name="connsiteX66" fmla="*/ 409405 w 633009"/>
                <a:gd name="connsiteY66" fmla="*/ 357455 h 546895"/>
                <a:gd name="connsiteX0" fmla="*/ 650958 w 650958"/>
                <a:gd name="connsiteY0" fmla="*/ 270508 h 546895"/>
                <a:gd name="connsiteX1" fmla="*/ 359679 w 650958"/>
                <a:gd name="connsiteY1" fmla="*/ 264902 h 546895"/>
                <a:gd name="connsiteX2" fmla="*/ 418900 w 650958"/>
                <a:gd name="connsiteY2" fmla="*/ 224475 h 546895"/>
                <a:gd name="connsiteX3" fmla="*/ 442424 w 650958"/>
                <a:gd name="connsiteY3" fmla="*/ 187868 h 546895"/>
                <a:gd name="connsiteX4" fmla="*/ 439594 w 650958"/>
                <a:gd name="connsiteY4" fmla="*/ 154310 h 546895"/>
                <a:gd name="connsiteX5" fmla="*/ 407961 w 650958"/>
                <a:gd name="connsiteY5" fmla="*/ 151306 h 546895"/>
                <a:gd name="connsiteX6" fmla="*/ 373453 w 650958"/>
                <a:gd name="connsiteY6" fmla="*/ 176263 h 546895"/>
                <a:gd name="connsiteX7" fmla="*/ 333199 w 650958"/>
                <a:gd name="connsiteY7" fmla="*/ 243514 h 546895"/>
                <a:gd name="connsiteX8" fmla="*/ 333199 w 650958"/>
                <a:gd name="connsiteY8" fmla="*/ 0 h 546895"/>
                <a:gd name="connsiteX9" fmla="*/ 317089 w 650958"/>
                <a:gd name="connsiteY9" fmla="*/ 0 h 546895"/>
                <a:gd name="connsiteX10" fmla="*/ 317089 w 650958"/>
                <a:gd name="connsiteY10" fmla="*/ 245738 h 546895"/>
                <a:gd name="connsiteX11" fmla="*/ 274686 w 650958"/>
                <a:gd name="connsiteY11" fmla="*/ 173986 h 546895"/>
                <a:gd name="connsiteX12" fmla="*/ 240178 w 650958"/>
                <a:gd name="connsiteY12" fmla="*/ 149029 h 546895"/>
                <a:gd name="connsiteX13" fmla="*/ 208546 w 650958"/>
                <a:gd name="connsiteY13" fmla="*/ 152032 h 546895"/>
                <a:gd name="connsiteX14" fmla="*/ 229240 w 650958"/>
                <a:gd name="connsiteY14" fmla="*/ 222198 h 546895"/>
                <a:gd name="connsiteX15" fmla="*/ 292633 w 650958"/>
                <a:gd name="connsiteY15" fmla="*/ 264903 h 546895"/>
                <a:gd name="connsiteX16" fmla="*/ 0 w 650958"/>
                <a:gd name="connsiteY16" fmla="*/ 278335 h 546895"/>
                <a:gd name="connsiteX17" fmla="*/ 17949 w 650958"/>
                <a:gd name="connsiteY17" fmla="*/ 296318 h 546895"/>
                <a:gd name="connsiteX18" fmla="*/ 278963 w 650958"/>
                <a:gd name="connsiteY18" fmla="*/ 281994 h 546895"/>
                <a:gd name="connsiteX19" fmla="*/ 229239 w 650958"/>
                <a:gd name="connsiteY19" fmla="*/ 317084 h 546895"/>
                <a:gd name="connsiteX20" fmla="*/ 205716 w 650958"/>
                <a:gd name="connsiteY20" fmla="*/ 353692 h 546895"/>
                <a:gd name="connsiteX21" fmla="*/ 208546 w 650958"/>
                <a:gd name="connsiteY21" fmla="*/ 387250 h 546895"/>
                <a:gd name="connsiteX22" fmla="*/ 224528 w 650958"/>
                <a:gd name="connsiteY22" fmla="*/ 393653 h 546895"/>
                <a:gd name="connsiteX23" fmla="*/ 240178 w 650958"/>
                <a:gd name="connsiteY23" fmla="*/ 390253 h 546895"/>
                <a:gd name="connsiteX24" fmla="*/ 274686 w 650958"/>
                <a:gd name="connsiteY24" fmla="*/ 365296 h 546895"/>
                <a:gd name="connsiteX25" fmla="*/ 317089 w 650958"/>
                <a:gd name="connsiteY25" fmla="*/ 293544 h 546895"/>
                <a:gd name="connsiteX26" fmla="*/ 317089 w 650958"/>
                <a:gd name="connsiteY26" fmla="*/ 546895 h 546895"/>
                <a:gd name="connsiteX27" fmla="*/ 333199 w 650958"/>
                <a:gd name="connsiteY27" fmla="*/ 546895 h 546895"/>
                <a:gd name="connsiteX28" fmla="*/ 333199 w 650958"/>
                <a:gd name="connsiteY28" fmla="*/ 295765 h 546895"/>
                <a:gd name="connsiteX29" fmla="*/ 373453 w 650958"/>
                <a:gd name="connsiteY29" fmla="*/ 363016 h 546895"/>
                <a:gd name="connsiteX30" fmla="*/ 407961 w 650958"/>
                <a:gd name="connsiteY30" fmla="*/ 387973 h 546895"/>
                <a:gd name="connsiteX31" fmla="*/ 423612 w 650958"/>
                <a:gd name="connsiteY31" fmla="*/ 391373 h 546895"/>
                <a:gd name="connsiteX32" fmla="*/ 439594 w 650958"/>
                <a:gd name="connsiteY32" fmla="*/ 384970 h 546895"/>
                <a:gd name="connsiteX33" fmla="*/ 442424 w 650958"/>
                <a:gd name="connsiteY33" fmla="*/ 351412 h 546895"/>
                <a:gd name="connsiteX34" fmla="*/ 418900 w 650958"/>
                <a:gd name="connsiteY34" fmla="*/ 314804 h 546895"/>
                <a:gd name="connsiteX35" fmla="*/ 373112 w 650958"/>
                <a:gd name="connsiteY35" fmla="*/ 281993 h 546895"/>
                <a:gd name="connsiteX36" fmla="*/ 637699 w 650958"/>
                <a:gd name="connsiteY36" fmla="*/ 289972 h 546895"/>
                <a:gd name="connsiteX37" fmla="*/ 650958 w 650958"/>
                <a:gd name="connsiteY37" fmla="*/ 270508 h 546895"/>
                <a:gd name="connsiteX38" fmla="*/ 384846 w 650958"/>
                <a:gd name="connsiteY38" fmla="*/ 188347 h 546895"/>
                <a:gd name="connsiteX39" fmla="*/ 413658 w 650958"/>
                <a:gd name="connsiteY39" fmla="*/ 167293 h 546895"/>
                <a:gd name="connsiteX40" fmla="*/ 423560 w 650958"/>
                <a:gd name="connsiteY40" fmla="*/ 165011 h 546895"/>
                <a:gd name="connsiteX41" fmla="*/ 428202 w 650958"/>
                <a:gd name="connsiteY41" fmla="*/ 166394 h 546895"/>
                <a:gd name="connsiteX42" fmla="*/ 427354 w 650958"/>
                <a:gd name="connsiteY42" fmla="*/ 181823 h 546895"/>
                <a:gd name="connsiteX43" fmla="*/ 407508 w 650958"/>
                <a:gd name="connsiteY43" fmla="*/ 212390 h 546895"/>
                <a:gd name="connsiteX44" fmla="*/ 346923 w 650958"/>
                <a:gd name="connsiteY44" fmla="*/ 252621 h 546895"/>
                <a:gd name="connsiteX45" fmla="*/ 384846 w 650958"/>
                <a:gd name="connsiteY45" fmla="*/ 188347 h 546895"/>
                <a:gd name="connsiteX46" fmla="*/ 219937 w 650958"/>
                <a:gd name="connsiteY46" fmla="*/ 164115 h 546895"/>
                <a:gd name="connsiteX47" fmla="*/ 224579 w 650958"/>
                <a:gd name="connsiteY47" fmla="*/ 162732 h 546895"/>
                <a:gd name="connsiteX48" fmla="*/ 234481 w 650958"/>
                <a:gd name="connsiteY48" fmla="*/ 165014 h 546895"/>
                <a:gd name="connsiteX49" fmla="*/ 263293 w 650958"/>
                <a:gd name="connsiteY49" fmla="*/ 186069 h 546895"/>
                <a:gd name="connsiteX50" fmla="*/ 301217 w 650958"/>
                <a:gd name="connsiteY50" fmla="*/ 250342 h 546895"/>
                <a:gd name="connsiteX51" fmla="*/ 240632 w 650958"/>
                <a:gd name="connsiteY51" fmla="*/ 210111 h 546895"/>
                <a:gd name="connsiteX52" fmla="*/ 219937 w 650958"/>
                <a:gd name="connsiteY52" fmla="*/ 164115 h 546895"/>
                <a:gd name="connsiteX53" fmla="*/ 263293 w 650958"/>
                <a:gd name="connsiteY53" fmla="*/ 353210 h 546895"/>
                <a:gd name="connsiteX54" fmla="*/ 234481 w 650958"/>
                <a:gd name="connsiteY54" fmla="*/ 374264 h 546895"/>
                <a:gd name="connsiteX55" fmla="*/ 219937 w 650958"/>
                <a:gd name="connsiteY55" fmla="*/ 375163 h 546895"/>
                <a:gd name="connsiteX56" fmla="*/ 220785 w 650958"/>
                <a:gd name="connsiteY56" fmla="*/ 359734 h 546895"/>
                <a:gd name="connsiteX57" fmla="*/ 240631 w 650958"/>
                <a:gd name="connsiteY57" fmla="*/ 329167 h 546895"/>
                <a:gd name="connsiteX58" fmla="*/ 301219 w 650958"/>
                <a:gd name="connsiteY58" fmla="*/ 288934 h 546895"/>
                <a:gd name="connsiteX59" fmla="*/ 263293 w 650958"/>
                <a:gd name="connsiteY59" fmla="*/ 353210 h 546895"/>
                <a:gd name="connsiteX60" fmla="*/ 427354 w 650958"/>
                <a:gd name="connsiteY60" fmla="*/ 357455 h 546895"/>
                <a:gd name="connsiteX61" fmla="*/ 428202 w 650958"/>
                <a:gd name="connsiteY61" fmla="*/ 372884 h 546895"/>
                <a:gd name="connsiteX62" fmla="*/ 413658 w 650958"/>
                <a:gd name="connsiteY62" fmla="*/ 371985 h 546895"/>
                <a:gd name="connsiteX63" fmla="*/ 384846 w 650958"/>
                <a:gd name="connsiteY63" fmla="*/ 350931 h 546895"/>
                <a:gd name="connsiteX64" fmla="*/ 346922 w 650958"/>
                <a:gd name="connsiteY64" fmla="*/ 286657 h 546895"/>
                <a:gd name="connsiteX65" fmla="*/ 407507 w 650958"/>
                <a:gd name="connsiteY65" fmla="*/ 326888 h 546895"/>
                <a:gd name="connsiteX66" fmla="*/ 427354 w 650958"/>
                <a:gd name="connsiteY66" fmla="*/ 357455 h 546895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33199 w 650958"/>
                <a:gd name="connsiteY27" fmla="*/ 546895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270508 h 563814"/>
                <a:gd name="connsiteX1" fmla="*/ 359679 w 650958"/>
                <a:gd name="connsiteY1" fmla="*/ 264902 h 563814"/>
                <a:gd name="connsiteX2" fmla="*/ 418900 w 650958"/>
                <a:gd name="connsiteY2" fmla="*/ 224475 h 563814"/>
                <a:gd name="connsiteX3" fmla="*/ 442424 w 650958"/>
                <a:gd name="connsiteY3" fmla="*/ 187868 h 563814"/>
                <a:gd name="connsiteX4" fmla="*/ 439594 w 650958"/>
                <a:gd name="connsiteY4" fmla="*/ 154310 h 563814"/>
                <a:gd name="connsiteX5" fmla="*/ 407961 w 650958"/>
                <a:gd name="connsiteY5" fmla="*/ 151306 h 563814"/>
                <a:gd name="connsiteX6" fmla="*/ 373453 w 650958"/>
                <a:gd name="connsiteY6" fmla="*/ 176263 h 563814"/>
                <a:gd name="connsiteX7" fmla="*/ 333199 w 650958"/>
                <a:gd name="connsiteY7" fmla="*/ 243514 h 563814"/>
                <a:gd name="connsiteX8" fmla="*/ 333199 w 650958"/>
                <a:gd name="connsiteY8" fmla="*/ 0 h 563814"/>
                <a:gd name="connsiteX9" fmla="*/ 317089 w 650958"/>
                <a:gd name="connsiteY9" fmla="*/ 0 h 563814"/>
                <a:gd name="connsiteX10" fmla="*/ 317089 w 650958"/>
                <a:gd name="connsiteY10" fmla="*/ 245738 h 563814"/>
                <a:gd name="connsiteX11" fmla="*/ 274686 w 650958"/>
                <a:gd name="connsiteY11" fmla="*/ 173986 h 563814"/>
                <a:gd name="connsiteX12" fmla="*/ 240178 w 650958"/>
                <a:gd name="connsiteY12" fmla="*/ 149029 h 563814"/>
                <a:gd name="connsiteX13" fmla="*/ 208546 w 650958"/>
                <a:gd name="connsiteY13" fmla="*/ 152032 h 563814"/>
                <a:gd name="connsiteX14" fmla="*/ 229240 w 650958"/>
                <a:gd name="connsiteY14" fmla="*/ 222198 h 563814"/>
                <a:gd name="connsiteX15" fmla="*/ 292633 w 650958"/>
                <a:gd name="connsiteY15" fmla="*/ 264903 h 563814"/>
                <a:gd name="connsiteX16" fmla="*/ 0 w 650958"/>
                <a:gd name="connsiteY16" fmla="*/ 278335 h 563814"/>
                <a:gd name="connsiteX17" fmla="*/ 17949 w 650958"/>
                <a:gd name="connsiteY17" fmla="*/ 296318 h 563814"/>
                <a:gd name="connsiteX18" fmla="*/ 278963 w 650958"/>
                <a:gd name="connsiteY18" fmla="*/ 281994 h 563814"/>
                <a:gd name="connsiteX19" fmla="*/ 229239 w 650958"/>
                <a:gd name="connsiteY19" fmla="*/ 317084 h 563814"/>
                <a:gd name="connsiteX20" fmla="*/ 205716 w 650958"/>
                <a:gd name="connsiteY20" fmla="*/ 353692 h 563814"/>
                <a:gd name="connsiteX21" fmla="*/ 208546 w 650958"/>
                <a:gd name="connsiteY21" fmla="*/ 387250 h 563814"/>
                <a:gd name="connsiteX22" fmla="*/ 224528 w 650958"/>
                <a:gd name="connsiteY22" fmla="*/ 393653 h 563814"/>
                <a:gd name="connsiteX23" fmla="*/ 240178 w 650958"/>
                <a:gd name="connsiteY23" fmla="*/ 390253 h 563814"/>
                <a:gd name="connsiteX24" fmla="*/ 274686 w 650958"/>
                <a:gd name="connsiteY24" fmla="*/ 365296 h 563814"/>
                <a:gd name="connsiteX25" fmla="*/ 317089 w 650958"/>
                <a:gd name="connsiteY25" fmla="*/ 293544 h 563814"/>
                <a:gd name="connsiteX26" fmla="*/ 277171 w 650958"/>
                <a:gd name="connsiteY26" fmla="*/ 560884 h 563814"/>
                <a:gd name="connsiteX27" fmla="*/ 307491 w 650958"/>
                <a:gd name="connsiteY27" fmla="*/ 563814 h 563814"/>
                <a:gd name="connsiteX28" fmla="*/ 333199 w 650958"/>
                <a:gd name="connsiteY28" fmla="*/ 295765 h 563814"/>
                <a:gd name="connsiteX29" fmla="*/ 373453 w 650958"/>
                <a:gd name="connsiteY29" fmla="*/ 363016 h 563814"/>
                <a:gd name="connsiteX30" fmla="*/ 407961 w 650958"/>
                <a:gd name="connsiteY30" fmla="*/ 387973 h 563814"/>
                <a:gd name="connsiteX31" fmla="*/ 423612 w 650958"/>
                <a:gd name="connsiteY31" fmla="*/ 391373 h 563814"/>
                <a:gd name="connsiteX32" fmla="*/ 439594 w 650958"/>
                <a:gd name="connsiteY32" fmla="*/ 384970 h 563814"/>
                <a:gd name="connsiteX33" fmla="*/ 442424 w 650958"/>
                <a:gd name="connsiteY33" fmla="*/ 351412 h 563814"/>
                <a:gd name="connsiteX34" fmla="*/ 418900 w 650958"/>
                <a:gd name="connsiteY34" fmla="*/ 314804 h 563814"/>
                <a:gd name="connsiteX35" fmla="*/ 373112 w 650958"/>
                <a:gd name="connsiteY35" fmla="*/ 281993 h 563814"/>
                <a:gd name="connsiteX36" fmla="*/ 637699 w 650958"/>
                <a:gd name="connsiteY36" fmla="*/ 289972 h 563814"/>
                <a:gd name="connsiteX37" fmla="*/ 650958 w 650958"/>
                <a:gd name="connsiteY37" fmla="*/ 270508 h 563814"/>
                <a:gd name="connsiteX38" fmla="*/ 384846 w 650958"/>
                <a:gd name="connsiteY38" fmla="*/ 188347 h 563814"/>
                <a:gd name="connsiteX39" fmla="*/ 413658 w 650958"/>
                <a:gd name="connsiteY39" fmla="*/ 167293 h 563814"/>
                <a:gd name="connsiteX40" fmla="*/ 423560 w 650958"/>
                <a:gd name="connsiteY40" fmla="*/ 165011 h 563814"/>
                <a:gd name="connsiteX41" fmla="*/ 428202 w 650958"/>
                <a:gd name="connsiteY41" fmla="*/ 166394 h 563814"/>
                <a:gd name="connsiteX42" fmla="*/ 427354 w 650958"/>
                <a:gd name="connsiteY42" fmla="*/ 181823 h 563814"/>
                <a:gd name="connsiteX43" fmla="*/ 407508 w 650958"/>
                <a:gd name="connsiteY43" fmla="*/ 212390 h 563814"/>
                <a:gd name="connsiteX44" fmla="*/ 346923 w 650958"/>
                <a:gd name="connsiteY44" fmla="*/ 252621 h 563814"/>
                <a:gd name="connsiteX45" fmla="*/ 384846 w 650958"/>
                <a:gd name="connsiteY45" fmla="*/ 188347 h 563814"/>
                <a:gd name="connsiteX46" fmla="*/ 219937 w 650958"/>
                <a:gd name="connsiteY46" fmla="*/ 164115 h 563814"/>
                <a:gd name="connsiteX47" fmla="*/ 224579 w 650958"/>
                <a:gd name="connsiteY47" fmla="*/ 162732 h 563814"/>
                <a:gd name="connsiteX48" fmla="*/ 234481 w 650958"/>
                <a:gd name="connsiteY48" fmla="*/ 165014 h 563814"/>
                <a:gd name="connsiteX49" fmla="*/ 263293 w 650958"/>
                <a:gd name="connsiteY49" fmla="*/ 186069 h 563814"/>
                <a:gd name="connsiteX50" fmla="*/ 301217 w 650958"/>
                <a:gd name="connsiteY50" fmla="*/ 250342 h 563814"/>
                <a:gd name="connsiteX51" fmla="*/ 240632 w 650958"/>
                <a:gd name="connsiteY51" fmla="*/ 210111 h 563814"/>
                <a:gd name="connsiteX52" fmla="*/ 219937 w 650958"/>
                <a:gd name="connsiteY52" fmla="*/ 164115 h 563814"/>
                <a:gd name="connsiteX53" fmla="*/ 263293 w 650958"/>
                <a:gd name="connsiteY53" fmla="*/ 353210 h 563814"/>
                <a:gd name="connsiteX54" fmla="*/ 234481 w 650958"/>
                <a:gd name="connsiteY54" fmla="*/ 374264 h 563814"/>
                <a:gd name="connsiteX55" fmla="*/ 219937 w 650958"/>
                <a:gd name="connsiteY55" fmla="*/ 375163 h 563814"/>
                <a:gd name="connsiteX56" fmla="*/ 220785 w 650958"/>
                <a:gd name="connsiteY56" fmla="*/ 359734 h 563814"/>
                <a:gd name="connsiteX57" fmla="*/ 240631 w 650958"/>
                <a:gd name="connsiteY57" fmla="*/ 329167 h 563814"/>
                <a:gd name="connsiteX58" fmla="*/ 301219 w 650958"/>
                <a:gd name="connsiteY58" fmla="*/ 288934 h 563814"/>
                <a:gd name="connsiteX59" fmla="*/ 263293 w 650958"/>
                <a:gd name="connsiteY59" fmla="*/ 353210 h 563814"/>
                <a:gd name="connsiteX60" fmla="*/ 427354 w 650958"/>
                <a:gd name="connsiteY60" fmla="*/ 357455 h 563814"/>
                <a:gd name="connsiteX61" fmla="*/ 428202 w 650958"/>
                <a:gd name="connsiteY61" fmla="*/ 372884 h 563814"/>
                <a:gd name="connsiteX62" fmla="*/ 413658 w 650958"/>
                <a:gd name="connsiteY62" fmla="*/ 371985 h 563814"/>
                <a:gd name="connsiteX63" fmla="*/ 384846 w 650958"/>
                <a:gd name="connsiteY63" fmla="*/ 350931 h 563814"/>
                <a:gd name="connsiteX64" fmla="*/ 346922 w 650958"/>
                <a:gd name="connsiteY64" fmla="*/ 286657 h 563814"/>
                <a:gd name="connsiteX65" fmla="*/ 407507 w 650958"/>
                <a:gd name="connsiteY65" fmla="*/ 326888 h 563814"/>
                <a:gd name="connsiteX66" fmla="*/ 427354 w 650958"/>
                <a:gd name="connsiteY66" fmla="*/ 357455 h 563814"/>
                <a:gd name="connsiteX0" fmla="*/ 650958 w 650958"/>
                <a:gd name="connsiteY0" fmla="*/ 270508 h 560884"/>
                <a:gd name="connsiteX1" fmla="*/ 359679 w 650958"/>
                <a:gd name="connsiteY1" fmla="*/ 264902 h 560884"/>
                <a:gd name="connsiteX2" fmla="*/ 418900 w 650958"/>
                <a:gd name="connsiteY2" fmla="*/ 224475 h 560884"/>
                <a:gd name="connsiteX3" fmla="*/ 442424 w 650958"/>
                <a:gd name="connsiteY3" fmla="*/ 187868 h 560884"/>
                <a:gd name="connsiteX4" fmla="*/ 439594 w 650958"/>
                <a:gd name="connsiteY4" fmla="*/ 154310 h 560884"/>
                <a:gd name="connsiteX5" fmla="*/ 407961 w 650958"/>
                <a:gd name="connsiteY5" fmla="*/ 151306 h 560884"/>
                <a:gd name="connsiteX6" fmla="*/ 373453 w 650958"/>
                <a:gd name="connsiteY6" fmla="*/ 176263 h 560884"/>
                <a:gd name="connsiteX7" fmla="*/ 333199 w 650958"/>
                <a:gd name="connsiteY7" fmla="*/ 243514 h 560884"/>
                <a:gd name="connsiteX8" fmla="*/ 333199 w 650958"/>
                <a:gd name="connsiteY8" fmla="*/ 0 h 560884"/>
                <a:gd name="connsiteX9" fmla="*/ 317089 w 650958"/>
                <a:gd name="connsiteY9" fmla="*/ 0 h 560884"/>
                <a:gd name="connsiteX10" fmla="*/ 317089 w 650958"/>
                <a:gd name="connsiteY10" fmla="*/ 245738 h 560884"/>
                <a:gd name="connsiteX11" fmla="*/ 274686 w 650958"/>
                <a:gd name="connsiteY11" fmla="*/ 173986 h 560884"/>
                <a:gd name="connsiteX12" fmla="*/ 240178 w 650958"/>
                <a:gd name="connsiteY12" fmla="*/ 149029 h 560884"/>
                <a:gd name="connsiteX13" fmla="*/ 208546 w 650958"/>
                <a:gd name="connsiteY13" fmla="*/ 152032 h 560884"/>
                <a:gd name="connsiteX14" fmla="*/ 229240 w 650958"/>
                <a:gd name="connsiteY14" fmla="*/ 222198 h 560884"/>
                <a:gd name="connsiteX15" fmla="*/ 292633 w 650958"/>
                <a:gd name="connsiteY15" fmla="*/ 264903 h 560884"/>
                <a:gd name="connsiteX16" fmla="*/ 0 w 650958"/>
                <a:gd name="connsiteY16" fmla="*/ 278335 h 560884"/>
                <a:gd name="connsiteX17" fmla="*/ 17949 w 650958"/>
                <a:gd name="connsiteY17" fmla="*/ 296318 h 560884"/>
                <a:gd name="connsiteX18" fmla="*/ 278963 w 650958"/>
                <a:gd name="connsiteY18" fmla="*/ 281994 h 560884"/>
                <a:gd name="connsiteX19" fmla="*/ 229239 w 650958"/>
                <a:gd name="connsiteY19" fmla="*/ 317084 h 560884"/>
                <a:gd name="connsiteX20" fmla="*/ 205716 w 650958"/>
                <a:gd name="connsiteY20" fmla="*/ 353692 h 560884"/>
                <a:gd name="connsiteX21" fmla="*/ 208546 w 650958"/>
                <a:gd name="connsiteY21" fmla="*/ 387250 h 560884"/>
                <a:gd name="connsiteX22" fmla="*/ 224528 w 650958"/>
                <a:gd name="connsiteY22" fmla="*/ 393653 h 560884"/>
                <a:gd name="connsiteX23" fmla="*/ 240178 w 650958"/>
                <a:gd name="connsiteY23" fmla="*/ 390253 h 560884"/>
                <a:gd name="connsiteX24" fmla="*/ 274686 w 650958"/>
                <a:gd name="connsiteY24" fmla="*/ 365296 h 560884"/>
                <a:gd name="connsiteX25" fmla="*/ 317089 w 650958"/>
                <a:gd name="connsiteY25" fmla="*/ 293544 h 560884"/>
                <a:gd name="connsiteX26" fmla="*/ 277171 w 650958"/>
                <a:gd name="connsiteY26" fmla="*/ 560884 h 560884"/>
                <a:gd name="connsiteX27" fmla="*/ 302801 w 650958"/>
                <a:gd name="connsiteY27" fmla="*/ 560548 h 560884"/>
                <a:gd name="connsiteX28" fmla="*/ 333199 w 650958"/>
                <a:gd name="connsiteY28" fmla="*/ 295765 h 560884"/>
                <a:gd name="connsiteX29" fmla="*/ 373453 w 650958"/>
                <a:gd name="connsiteY29" fmla="*/ 363016 h 560884"/>
                <a:gd name="connsiteX30" fmla="*/ 407961 w 650958"/>
                <a:gd name="connsiteY30" fmla="*/ 387973 h 560884"/>
                <a:gd name="connsiteX31" fmla="*/ 423612 w 650958"/>
                <a:gd name="connsiteY31" fmla="*/ 391373 h 560884"/>
                <a:gd name="connsiteX32" fmla="*/ 439594 w 650958"/>
                <a:gd name="connsiteY32" fmla="*/ 384970 h 560884"/>
                <a:gd name="connsiteX33" fmla="*/ 442424 w 650958"/>
                <a:gd name="connsiteY33" fmla="*/ 351412 h 560884"/>
                <a:gd name="connsiteX34" fmla="*/ 418900 w 650958"/>
                <a:gd name="connsiteY34" fmla="*/ 314804 h 560884"/>
                <a:gd name="connsiteX35" fmla="*/ 373112 w 650958"/>
                <a:gd name="connsiteY35" fmla="*/ 281993 h 560884"/>
                <a:gd name="connsiteX36" fmla="*/ 637699 w 650958"/>
                <a:gd name="connsiteY36" fmla="*/ 289972 h 560884"/>
                <a:gd name="connsiteX37" fmla="*/ 650958 w 650958"/>
                <a:gd name="connsiteY37" fmla="*/ 270508 h 560884"/>
                <a:gd name="connsiteX38" fmla="*/ 384846 w 650958"/>
                <a:gd name="connsiteY38" fmla="*/ 188347 h 560884"/>
                <a:gd name="connsiteX39" fmla="*/ 413658 w 650958"/>
                <a:gd name="connsiteY39" fmla="*/ 167293 h 560884"/>
                <a:gd name="connsiteX40" fmla="*/ 423560 w 650958"/>
                <a:gd name="connsiteY40" fmla="*/ 165011 h 560884"/>
                <a:gd name="connsiteX41" fmla="*/ 428202 w 650958"/>
                <a:gd name="connsiteY41" fmla="*/ 166394 h 560884"/>
                <a:gd name="connsiteX42" fmla="*/ 427354 w 650958"/>
                <a:gd name="connsiteY42" fmla="*/ 181823 h 560884"/>
                <a:gd name="connsiteX43" fmla="*/ 407508 w 650958"/>
                <a:gd name="connsiteY43" fmla="*/ 212390 h 560884"/>
                <a:gd name="connsiteX44" fmla="*/ 346923 w 650958"/>
                <a:gd name="connsiteY44" fmla="*/ 252621 h 560884"/>
                <a:gd name="connsiteX45" fmla="*/ 384846 w 650958"/>
                <a:gd name="connsiteY45" fmla="*/ 188347 h 560884"/>
                <a:gd name="connsiteX46" fmla="*/ 219937 w 650958"/>
                <a:gd name="connsiteY46" fmla="*/ 164115 h 560884"/>
                <a:gd name="connsiteX47" fmla="*/ 224579 w 650958"/>
                <a:gd name="connsiteY47" fmla="*/ 162732 h 560884"/>
                <a:gd name="connsiteX48" fmla="*/ 234481 w 650958"/>
                <a:gd name="connsiteY48" fmla="*/ 165014 h 560884"/>
                <a:gd name="connsiteX49" fmla="*/ 263293 w 650958"/>
                <a:gd name="connsiteY49" fmla="*/ 186069 h 560884"/>
                <a:gd name="connsiteX50" fmla="*/ 301217 w 650958"/>
                <a:gd name="connsiteY50" fmla="*/ 250342 h 560884"/>
                <a:gd name="connsiteX51" fmla="*/ 240632 w 650958"/>
                <a:gd name="connsiteY51" fmla="*/ 210111 h 560884"/>
                <a:gd name="connsiteX52" fmla="*/ 219937 w 650958"/>
                <a:gd name="connsiteY52" fmla="*/ 164115 h 560884"/>
                <a:gd name="connsiteX53" fmla="*/ 263293 w 650958"/>
                <a:gd name="connsiteY53" fmla="*/ 353210 h 560884"/>
                <a:gd name="connsiteX54" fmla="*/ 234481 w 650958"/>
                <a:gd name="connsiteY54" fmla="*/ 374264 h 560884"/>
                <a:gd name="connsiteX55" fmla="*/ 219937 w 650958"/>
                <a:gd name="connsiteY55" fmla="*/ 375163 h 560884"/>
                <a:gd name="connsiteX56" fmla="*/ 220785 w 650958"/>
                <a:gd name="connsiteY56" fmla="*/ 359734 h 560884"/>
                <a:gd name="connsiteX57" fmla="*/ 240631 w 650958"/>
                <a:gd name="connsiteY57" fmla="*/ 329167 h 560884"/>
                <a:gd name="connsiteX58" fmla="*/ 301219 w 650958"/>
                <a:gd name="connsiteY58" fmla="*/ 288934 h 560884"/>
                <a:gd name="connsiteX59" fmla="*/ 263293 w 650958"/>
                <a:gd name="connsiteY59" fmla="*/ 353210 h 560884"/>
                <a:gd name="connsiteX60" fmla="*/ 427354 w 650958"/>
                <a:gd name="connsiteY60" fmla="*/ 357455 h 560884"/>
                <a:gd name="connsiteX61" fmla="*/ 428202 w 650958"/>
                <a:gd name="connsiteY61" fmla="*/ 372884 h 560884"/>
                <a:gd name="connsiteX62" fmla="*/ 413658 w 650958"/>
                <a:gd name="connsiteY62" fmla="*/ 371985 h 560884"/>
                <a:gd name="connsiteX63" fmla="*/ 384846 w 650958"/>
                <a:gd name="connsiteY63" fmla="*/ 350931 h 560884"/>
                <a:gd name="connsiteX64" fmla="*/ 346922 w 650958"/>
                <a:gd name="connsiteY64" fmla="*/ 286657 h 560884"/>
                <a:gd name="connsiteX65" fmla="*/ 407507 w 650958"/>
                <a:gd name="connsiteY65" fmla="*/ 326888 h 560884"/>
                <a:gd name="connsiteX66" fmla="*/ 427354 w 650958"/>
                <a:gd name="connsiteY66" fmla="*/ 357455 h 560884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17089 w 650958"/>
                <a:gd name="connsiteY9" fmla="*/ 7171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42224 h 632600"/>
                <a:gd name="connsiteX1" fmla="*/ 359679 w 650958"/>
                <a:gd name="connsiteY1" fmla="*/ 336618 h 632600"/>
                <a:gd name="connsiteX2" fmla="*/ 418900 w 650958"/>
                <a:gd name="connsiteY2" fmla="*/ 296191 h 632600"/>
                <a:gd name="connsiteX3" fmla="*/ 442424 w 650958"/>
                <a:gd name="connsiteY3" fmla="*/ 259584 h 632600"/>
                <a:gd name="connsiteX4" fmla="*/ 439594 w 650958"/>
                <a:gd name="connsiteY4" fmla="*/ 226026 h 632600"/>
                <a:gd name="connsiteX5" fmla="*/ 407961 w 650958"/>
                <a:gd name="connsiteY5" fmla="*/ 223022 h 632600"/>
                <a:gd name="connsiteX6" fmla="*/ 373453 w 650958"/>
                <a:gd name="connsiteY6" fmla="*/ 247979 h 632600"/>
                <a:gd name="connsiteX7" fmla="*/ 333199 w 650958"/>
                <a:gd name="connsiteY7" fmla="*/ 315230 h 632600"/>
                <a:gd name="connsiteX8" fmla="*/ 366886 w 650958"/>
                <a:gd name="connsiteY8" fmla="*/ 0 h 632600"/>
                <a:gd name="connsiteX9" fmla="*/ 331125 w 650958"/>
                <a:gd name="connsiteY9" fmla="*/ 4886 h 632600"/>
                <a:gd name="connsiteX10" fmla="*/ 317089 w 650958"/>
                <a:gd name="connsiteY10" fmla="*/ 317454 h 632600"/>
                <a:gd name="connsiteX11" fmla="*/ 274686 w 650958"/>
                <a:gd name="connsiteY11" fmla="*/ 245702 h 632600"/>
                <a:gd name="connsiteX12" fmla="*/ 240178 w 650958"/>
                <a:gd name="connsiteY12" fmla="*/ 220745 h 632600"/>
                <a:gd name="connsiteX13" fmla="*/ 208546 w 650958"/>
                <a:gd name="connsiteY13" fmla="*/ 223748 h 632600"/>
                <a:gd name="connsiteX14" fmla="*/ 229240 w 650958"/>
                <a:gd name="connsiteY14" fmla="*/ 293914 h 632600"/>
                <a:gd name="connsiteX15" fmla="*/ 292633 w 650958"/>
                <a:gd name="connsiteY15" fmla="*/ 336619 h 632600"/>
                <a:gd name="connsiteX16" fmla="*/ 0 w 650958"/>
                <a:gd name="connsiteY16" fmla="*/ 350051 h 632600"/>
                <a:gd name="connsiteX17" fmla="*/ 17949 w 650958"/>
                <a:gd name="connsiteY17" fmla="*/ 368034 h 632600"/>
                <a:gd name="connsiteX18" fmla="*/ 278963 w 650958"/>
                <a:gd name="connsiteY18" fmla="*/ 353710 h 632600"/>
                <a:gd name="connsiteX19" fmla="*/ 229239 w 650958"/>
                <a:gd name="connsiteY19" fmla="*/ 388800 h 632600"/>
                <a:gd name="connsiteX20" fmla="*/ 205716 w 650958"/>
                <a:gd name="connsiteY20" fmla="*/ 425408 h 632600"/>
                <a:gd name="connsiteX21" fmla="*/ 208546 w 650958"/>
                <a:gd name="connsiteY21" fmla="*/ 458966 h 632600"/>
                <a:gd name="connsiteX22" fmla="*/ 224528 w 650958"/>
                <a:gd name="connsiteY22" fmla="*/ 465369 h 632600"/>
                <a:gd name="connsiteX23" fmla="*/ 240178 w 650958"/>
                <a:gd name="connsiteY23" fmla="*/ 461969 h 632600"/>
                <a:gd name="connsiteX24" fmla="*/ 274686 w 650958"/>
                <a:gd name="connsiteY24" fmla="*/ 437012 h 632600"/>
                <a:gd name="connsiteX25" fmla="*/ 317089 w 650958"/>
                <a:gd name="connsiteY25" fmla="*/ 365260 h 632600"/>
                <a:gd name="connsiteX26" fmla="*/ 277171 w 650958"/>
                <a:gd name="connsiteY26" fmla="*/ 632600 h 632600"/>
                <a:gd name="connsiteX27" fmla="*/ 302801 w 650958"/>
                <a:gd name="connsiteY27" fmla="*/ 632264 h 632600"/>
                <a:gd name="connsiteX28" fmla="*/ 333199 w 650958"/>
                <a:gd name="connsiteY28" fmla="*/ 367481 h 632600"/>
                <a:gd name="connsiteX29" fmla="*/ 373453 w 650958"/>
                <a:gd name="connsiteY29" fmla="*/ 434732 h 632600"/>
                <a:gd name="connsiteX30" fmla="*/ 407961 w 650958"/>
                <a:gd name="connsiteY30" fmla="*/ 459689 h 632600"/>
                <a:gd name="connsiteX31" fmla="*/ 423612 w 650958"/>
                <a:gd name="connsiteY31" fmla="*/ 463089 h 632600"/>
                <a:gd name="connsiteX32" fmla="*/ 439594 w 650958"/>
                <a:gd name="connsiteY32" fmla="*/ 456686 h 632600"/>
                <a:gd name="connsiteX33" fmla="*/ 442424 w 650958"/>
                <a:gd name="connsiteY33" fmla="*/ 423128 h 632600"/>
                <a:gd name="connsiteX34" fmla="*/ 418900 w 650958"/>
                <a:gd name="connsiteY34" fmla="*/ 386520 h 632600"/>
                <a:gd name="connsiteX35" fmla="*/ 373112 w 650958"/>
                <a:gd name="connsiteY35" fmla="*/ 353709 h 632600"/>
                <a:gd name="connsiteX36" fmla="*/ 637699 w 650958"/>
                <a:gd name="connsiteY36" fmla="*/ 361688 h 632600"/>
                <a:gd name="connsiteX37" fmla="*/ 650958 w 650958"/>
                <a:gd name="connsiteY37" fmla="*/ 342224 h 632600"/>
                <a:gd name="connsiteX38" fmla="*/ 384846 w 650958"/>
                <a:gd name="connsiteY38" fmla="*/ 260063 h 632600"/>
                <a:gd name="connsiteX39" fmla="*/ 413658 w 650958"/>
                <a:gd name="connsiteY39" fmla="*/ 239009 h 632600"/>
                <a:gd name="connsiteX40" fmla="*/ 423560 w 650958"/>
                <a:gd name="connsiteY40" fmla="*/ 236727 h 632600"/>
                <a:gd name="connsiteX41" fmla="*/ 428202 w 650958"/>
                <a:gd name="connsiteY41" fmla="*/ 238110 h 632600"/>
                <a:gd name="connsiteX42" fmla="*/ 427354 w 650958"/>
                <a:gd name="connsiteY42" fmla="*/ 253539 h 632600"/>
                <a:gd name="connsiteX43" fmla="*/ 407508 w 650958"/>
                <a:gd name="connsiteY43" fmla="*/ 284106 h 632600"/>
                <a:gd name="connsiteX44" fmla="*/ 346923 w 650958"/>
                <a:gd name="connsiteY44" fmla="*/ 324337 h 632600"/>
                <a:gd name="connsiteX45" fmla="*/ 384846 w 650958"/>
                <a:gd name="connsiteY45" fmla="*/ 260063 h 632600"/>
                <a:gd name="connsiteX46" fmla="*/ 219937 w 650958"/>
                <a:gd name="connsiteY46" fmla="*/ 235831 h 632600"/>
                <a:gd name="connsiteX47" fmla="*/ 224579 w 650958"/>
                <a:gd name="connsiteY47" fmla="*/ 234448 h 632600"/>
                <a:gd name="connsiteX48" fmla="*/ 234481 w 650958"/>
                <a:gd name="connsiteY48" fmla="*/ 236730 h 632600"/>
                <a:gd name="connsiteX49" fmla="*/ 263293 w 650958"/>
                <a:gd name="connsiteY49" fmla="*/ 257785 h 632600"/>
                <a:gd name="connsiteX50" fmla="*/ 301217 w 650958"/>
                <a:gd name="connsiteY50" fmla="*/ 322058 h 632600"/>
                <a:gd name="connsiteX51" fmla="*/ 240632 w 650958"/>
                <a:gd name="connsiteY51" fmla="*/ 281827 h 632600"/>
                <a:gd name="connsiteX52" fmla="*/ 219937 w 650958"/>
                <a:gd name="connsiteY52" fmla="*/ 235831 h 632600"/>
                <a:gd name="connsiteX53" fmla="*/ 263293 w 650958"/>
                <a:gd name="connsiteY53" fmla="*/ 424926 h 632600"/>
                <a:gd name="connsiteX54" fmla="*/ 234481 w 650958"/>
                <a:gd name="connsiteY54" fmla="*/ 445980 h 632600"/>
                <a:gd name="connsiteX55" fmla="*/ 219937 w 650958"/>
                <a:gd name="connsiteY55" fmla="*/ 446879 h 632600"/>
                <a:gd name="connsiteX56" fmla="*/ 220785 w 650958"/>
                <a:gd name="connsiteY56" fmla="*/ 431450 h 632600"/>
                <a:gd name="connsiteX57" fmla="*/ 240631 w 650958"/>
                <a:gd name="connsiteY57" fmla="*/ 400883 h 632600"/>
                <a:gd name="connsiteX58" fmla="*/ 301219 w 650958"/>
                <a:gd name="connsiteY58" fmla="*/ 360650 h 632600"/>
                <a:gd name="connsiteX59" fmla="*/ 263293 w 650958"/>
                <a:gd name="connsiteY59" fmla="*/ 424926 h 632600"/>
                <a:gd name="connsiteX60" fmla="*/ 427354 w 650958"/>
                <a:gd name="connsiteY60" fmla="*/ 429171 h 632600"/>
                <a:gd name="connsiteX61" fmla="*/ 428202 w 650958"/>
                <a:gd name="connsiteY61" fmla="*/ 444600 h 632600"/>
                <a:gd name="connsiteX62" fmla="*/ 413658 w 650958"/>
                <a:gd name="connsiteY62" fmla="*/ 443701 h 632600"/>
                <a:gd name="connsiteX63" fmla="*/ 384846 w 650958"/>
                <a:gd name="connsiteY63" fmla="*/ 422647 h 632600"/>
                <a:gd name="connsiteX64" fmla="*/ 346922 w 650958"/>
                <a:gd name="connsiteY64" fmla="*/ 358373 h 632600"/>
                <a:gd name="connsiteX65" fmla="*/ 407507 w 650958"/>
                <a:gd name="connsiteY65" fmla="*/ 398604 h 632600"/>
                <a:gd name="connsiteX66" fmla="*/ 427354 w 650958"/>
                <a:gd name="connsiteY66" fmla="*/ 429171 h 632600"/>
                <a:gd name="connsiteX0" fmla="*/ 650958 w 650958"/>
                <a:gd name="connsiteY0" fmla="*/ 337338 h 627714"/>
                <a:gd name="connsiteX1" fmla="*/ 359679 w 650958"/>
                <a:gd name="connsiteY1" fmla="*/ 331732 h 627714"/>
                <a:gd name="connsiteX2" fmla="*/ 418900 w 650958"/>
                <a:gd name="connsiteY2" fmla="*/ 291305 h 627714"/>
                <a:gd name="connsiteX3" fmla="*/ 442424 w 650958"/>
                <a:gd name="connsiteY3" fmla="*/ 254698 h 627714"/>
                <a:gd name="connsiteX4" fmla="*/ 439594 w 650958"/>
                <a:gd name="connsiteY4" fmla="*/ 221140 h 627714"/>
                <a:gd name="connsiteX5" fmla="*/ 407961 w 650958"/>
                <a:gd name="connsiteY5" fmla="*/ 218136 h 627714"/>
                <a:gd name="connsiteX6" fmla="*/ 373453 w 650958"/>
                <a:gd name="connsiteY6" fmla="*/ 243093 h 627714"/>
                <a:gd name="connsiteX7" fmla="*/ 333199 w 650958"/>
                <a:gd name="connsiteY7" fmla="*/ 310344 h 627714"/>
                <a:gd name="connsiteX8" fmla="*/ 336892 w 650958"/>
                <a:gd name="connsiteY8" fmla="*/ 171541 h 627714"/>
                <a:gd name="connsiteX9" fmla="*/ 331125 w 650958"/>
                <a:gd name="connsiteY9" fmla="*/ 0 h 627714"/>
                <a:gd name="connsiteX10" fmla="*/ 317089 w 650958"/>
                <a:gd name="connsiteY10" fmla="*/ 312568 h 627714"/>
                <a:gd name="connsiteX11" fmla="*/ 274686 w 650958"/>
                <a:gd name="connsiteY11" fmla="*/ 240816 h 627714"/>
                <a:gd name="connsiteX12" fmla="*/ 240178 w 650958"/>
                <a:gd name="connsiteY12" fmla="*/ 215859 h 627714"/>
                <a:gd name="connsiteX13" fmla="*/ 208546 w 650958"/>
                <a:gd name="connsiteY13" fmla="*/ 218862 h 627714"/>
                <a:gd name="connsiteX14" fmla="*/ 229240 w 650958"/>
                <a:gd name="connsiteY14" fmla="*/ 289028 h 627714"/>
                <a:gd name="connsiteX15" fmla="*/ 292633 w 650958"/>
                <a:gd name="connsiteY15" fmla="*/ 331733 h 627714"/>
                <a:gd name="connsiteX16" fmla="*/ 0 w 650958"/>
                <a:gd name="connsiteY16" fmla="*/ 345165 h 627714"/>
                <a:gd name="connsiteX17" fmla="*/ 17949 w 650958"/>
                <a:gd name="connsiteY17" fmla="*/ 363148 h 627714"/>
                <a:gd name="connsiteX18" fmla="*/ 278963 w 650958"/>
                <a:gd name="connsiteY18" fmla="*/ 348824 h 627714"/>
                <a:gd name="connsiteX19" fmla="*/ 229239 w 650958"/>
                <a:gd name="connsiteY19" fmla="*/ 383914 h 627714"/>
                <a:gd name="connsiteX20" fmla="*/ 205716 w 650958"/>
                <a:gd name="connsiteY20" fmla="*/ 420522 h 627714"/>
                <a:gd name="connsiteX21" fmla="*/ 208546 w 650958"/>
                <a:gd name="connsiteY21" fmla="*/ 454080 h 627714"/>
                <a:gd name="connsiteX22" fmla="*/ 224528 w 650958"/>
                <a:gd name="connsiteY22" fmla="*/ 460483 h 627714"/>
                <a:gd name="connsiteX23" fmla="*/ 240178 w 650958"/>
                <a:gd name="connsiteY23" fmla="*/ 457083 h 627714"/>
                <a:gd name="connsiteX24" fmla="*/ 274686 w 650958"/>
                <a:gd name="connsiteY24" fmla="*/ 432126 h 627714"/>
                <a:gd name="connsiteX25" fmla="*/ 317089 w 650958"/>
                <a:gd name="connsiteY25" fmla="*/ 360374 h 627714"/>
                <a:gd name="connsiteX26" fmla="*/ 277171 w 650958"/>
                <a:gd name="connsiteY26" fmla="*/ 627714 h 627714"/>
                <a:gd name="connsiteX27" fmla="*/ 302801 w 650958"/>
                <a:gd name="connsiteY27" fmla="*/ 627378 h 627714"/>
                <a:gd name="connsiteX28" fmla="*/ 333199 w 650958"/>
                <a:gd name="connsiteY28" fmla="*/ 362595 h 627714"/>
                <a:gd name="connsiteX29" fmla="*/ 373453 w 650958"/>
                <a:gd name="connsiteY29" fmla="*/ 429846 h 627714"/>
                <a:gd name="connsiteX30" fmla="*/ 407961 w 650958"/>
                <a:gd name="connsiteY30" fmla="*/ 454803 h 627714"/>
                <a:gd name="connsiteX31" fmla="*/ 423612 w 650958"/>
                <a:gd name="connsiteY31" fmla="*/ 458203 h 627714"/>
                <a:gd name="connsiteX32" fmla="*/ 439594 w 650958"/>
                <a:gd name="connsiteY32" fmla="*/ 451800 h 627714"/>
                <a:gd name="connsiteX33" fmla="*/ 442424 w 650958"/>
                <a:gd name="connsiteY33" fmla="*/ 418242 h 627714"/>
                <a:gd name="connsiteX34" fmla="*/ 418900 w 650958"/>
                <a:gd name="connsiteY34" fmla="*/ 381634 h 627714"/>
                <a:gd name="connsiteX35" fmla="*/ 373112 w 650958"/>
                <a:gd name="connsiteY35" fmla="*/ 348823 h 627714"/>
                <a:gd name="connsiteX36" fmla="*/ 637699 w 650958"/>
                <a:gd name="connsiteY36" fmla="*/ 356802 h 627714"/>
                <a:gd name="connsiteX37" fmla="*/ 650958 w 650958"/>
                <a:gd name="connsiteY37" fmla="*/ 337338 h 627714"/>
                <a:gd name="connsiteX38" fmla="*/ 384846 w 650958"/>
                <a:gd name="connsiteY38" fmla="*/ 255177 h 627714"/>
                <a:gd name="connsiteX39" fmla="*/ 413658 w 650958"/>
                <a:gd name="connsiteY39" fmla="*/ 234123 h 627714"/>
                <a:gd name="connsiteX40" fmla="*/ 423560 w 650958"/>
                <a:gd name="connsiteY40" fmla="*/ 231841 h 627714"/>
                <a:gd name="connsiteX41" fmla="*/ 428202 w 650958"/>
                <a:gd name="connsiteY41" fmla="*/ 233224 h 627714"/>
                <a:gd name="connsiteX42" fmla="*/ 427354 w 650958"/>
                <a:gd name="connsiteY42" fmla="*/ 248653 h 627714"/>
                <a:gd name="connsiteX43" fmla="*/ 407508 w 650958"/>
                <a:gd name="connsiteY43" fmla="*/ 279220 h 627714"/>
                <a:gd name="connsiteX44" fmla="*/ 346923 w 650958"/>
                <a:gd name="connsiteY44" fmla="*/ 319451 h 627714"/>
                <a:gd name="connsiteX45" fmla="*/ 384846 w 650958"/>
                <a:gd name="connsiteY45" fmla="*/ 255177 h 627714"/>
                <a:gd name="connsiteX46" fmla="*/ 219937 w 650958"/>
                <a:gd name="connsiteY46" fmla="*/ 230945 h 627714"/>
                <a:gd name="connsiteX47" fmla="*/ 224579 w 650958"/>
                <a:gd name="connsiteY47" fmla="*/ 229562 h 627714"/>
                <a:gd name="connsiteX48" fmla="*/ 234481 w 650958"/>
                <a:gd name="connsiteY48" fmla="*/ 231844 h 627714"/>
                <a:gd name="connsiteX49" fmla="*/ 263293 w 650958"/>
                <a:gd name="connsiteY49" fmla="*/ 252899 h 627714"/>
                <a:gd name="connsiteX50" fmla="*/ 301217 w 650958"/>
                <a:gd name="connsiteY50" fmla="*/ 317172 h 627714"/>
                <a:gd name="connsiteX51" fmla="*/ 240632 w 650958"/>
                <a:gd name="connsiteY51" fmla="*/ 276941 h 627714"/>
                <a:gd name="connsiteX52" fmla="*/ 219937 w 650958"/>
                <a:gd name="connsiteY52" fmla="*/ 230945 h 627714"/>
                <a:gd name="connsiteX53" fmla="*/ 263293 w 650958"/>
                <a:gd name="connsiteY53" fmla="*/ 420040 h 627714"/>
                <a:gd name="connsiteX54" fmla="*/ 234481 w 650958"/>
                <a:gd name="connsiteY54" fmla="*/ 441094 h 627714"/>
                <a:gd name="connsiteX55" fmla="*/ 219937 w 650958"/>
                <a:gd name="connsiteY55" fmla="*/ 441993 h 627714"/>
                <a:gd name="connsiteX56" fmla="*/ 220785 w 650958"/>
                <a:gd name="connsiteY56" fmla="*/ 426564 h 627714"/>
                <a:gd name="connsiteX57" fmla="*/ 240631 w 650958"/>
                <a:gd name="connsiteY57" fmla="*/ 395997 h 627714"/>
                <a:gd name="connsiteX58" fmla="*/ 301219 w 650958"/>
                <a:gd name="connsiteY58" fmla="*/ 355764 h 627714"/>
                <a:gd name="connsiteX59" fmla="*/ 263293 w 650958"/>
                <a:gd name="connsiteY59" fmla="*/ 420040 h 627714"/>
                <a:gd name="connsiteX60" fmla="*/ 427354 w 650958"/>
                <a:gd name="connsiteY60" fmla="*/ 424285 h 627714"/>
                <a:gd name="connsiteX61" fmla="*/ 428202 w 650958"/>
                <a:gd name="connsiteY61" fmla="*/ 439714 h 627714"/>
                <a:gd name="connsiteX62" fmla="*/ 413658 w 650958"/>
                <a:gd name="connsiteY62" fmla="*/ 438815 h 627714"/>
                <a:gd name="connsiteX63" fmla="*/ 384846 w 650958"/>
                <a:gd name="connsiteY63" fmla="*/ 417761 h 627714"/>
                <a:gd name="connsiteX64" fmla="*/ 346922 w 650958"/>
                <a:gd name="connsiteY64" fmla="*/ 353487 h 627714"/>
                <a:gd name="connsiteX65" fmla="*/ 407507 w 650958"/>
                <a:gd name="connsiteY65" fmla="*/ 393718 h 627714"/>
                <a:gd name="connsiteX66" fmla="*/ 427354 w 650958"/>
                <a:gd name="connsiteY66" fmla="*/ 424285 h 627714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36892 w 650958"/>
                <a:gd name="connsiteY8" fmla="*/ 4216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70013 h 460389"/>
                <a:gd name="connsiteX1" fmla="*/ 359679 w 650958"/>
                <a:gd name="connsiteY1" fmla="*/ 164407 h 460389"/>
                <a:gd name="connsiteX2" fmla="*/ 418900 w 650958"/>
                <a:gd name="connsiteY2" fmla="*/ 123980 h 460389"/>
                <a:gd name="connsiteX3" fmla="*/ 442424 w 650958"/>
                <a:gd name="connsiteY3" fmla="*/ 87373 h 460389"/>
                <a:gd name="connsiteX4" fmla="*/ 439594 w 650958"/>
                <a:gd name="connsiteY4" fmla="*/ 53815 h 460389"/>
                <a:gd name="connsiteX5" fmla="*/ 407961 w 650958"/>
                <a:gd name="connsiteY5" fmla="*/ 50811 h 460389"/>
                <a:gd name="connsiteX6" fmla="*/ 373453 w 650958"/>
                <a:gd name="connsiteY6" fmla="*/ 75768 h 460389"/>
                <a:gd name="connsiteX7" fmla="*/ 333199 w 650958"/>
                <a:gd name="connsiteY7" fmla="*/ 143019 h 460389"/>
                <a:gd name="connsiteX8" fmla="*/ 343342 w 650958"/>
                <a:gd name="connsiteY8" fmla="*/ 24957 h 460389"/>
                <a:gd name="connsiteX9" fmla="*/ 321397 w 650958"/>
                <a:gd name="connsiteY9" fmla="*/ 0 h 460389"/>
                <a:gd name="connsiteX10" fmla="*/ 317089 w 650958"/>
                <a:gd name="connsiteY10" fmla="*/ 145243 h 460389"/>
                <a:gd name="connsiteX11" fmla="*/ 274686 w 650958"/>
                <a:gd name="connsiteY11" fmla="*/ 73491 h 460389"/>
                <a:gd name="connsiteX12" fmla="*/ 240178 w 650958"/>
                <a:gd name="connsiteY12" fmla="*/ 48534 h 460389"/>
                <a:gd name="connsiteX13" fmla="*/ 208546 w 650958"/>
                <a:gd name="connsiteY13" fmla="*/ 51537 h 460389"/>
                <a:gd name="connsiteX14" fmla="*/ 229240 w 650958"/>
                <a:gd name="connsiteY14" fmla="*/ 121703 h 460389"/>
                <a:gd name="connsiteX15" fmla="*/ 292633 w 650958"/>
                <a:gd name="connsiteY15" fmla="*/ 164408 h 460389"/>
                <a:gd name="connsiteX16" fmla="*/ 0 w 650958"/>
                <a:gd name="connsiteY16" fmla="*/ 177840 h 460389"/>
                <a:gd name="connsiteX17" fmla="*/ 17949 w 650958"/>
                <a:gd name="connsiteY17" fmla="*/ 195823 h 460389"/>
                <a:gd name="connsiteX18" fmla="*/ 278963 w 650958"/>
                <a:gd name="connsiteY18" fmla="*/ 181499 h 460389"/>
                <a:gd name="connsiteX19" fmla="*/ 229239 w 650958"/>
                <a:gd name="connsiteY19" fmla="*/ 216589 h 460389"/>
                <a:gd name="connsiteX20" fmla="*/ 205716 w 650958"/>
                <a:gd name="connsiteY20" fmla="*/ 253197 h 460389"/>
                <a:gd name="connsiteX21" fmla="*/ 208546 w 650958"/>
                <a:gd name="connsiteY21" fmla="*/ 286755 h 460389"/>
                <a:gd name="connsiteX22" fmla="*/ 224528 w 650958"/>
                <a:gd name="connsiteY22" fmla="*/ 293158 h 460389"/>
                <a:gd name="connsiteX23" fmla="*/ 240178 w 650958"/>
                <a:gd name="connsiteY23" fmla="*/ 289758 h 460389"/>
                <a:gd name="connsiteX24" fmla="*/ 274686 w 650958"/>
                <a:gd name="connsiteY24" fmla="*/ 264801 h 460389"/>
                <a:gd name="connsiteX25" fmla="*/ 317089 w 650958"/>
                <a:gd name="connsiteY25" fmla="*/ 193049 h 460389"/>
                <a:gd name="connsiteX26" fmla="*/ 277171 w 650958"/>
                <a:gd name="connsiteY26" fmla="*/ 460389 h 460389"/>
                <a:gd name="connsiteX27" fmla="*/ 302801 w 650958"/>
                <a:gd name="connsiteY27" fmla="*/ 460053 h 460389"/>
                <a:gd name="connsiteX28" fmla="*/ 333199 w 650958"/>
                <a:gd name="connsiteY28" fmla="*/ 195270 h 460389"/>
                <a:gd name="connsiteX29" fmla="*/ 373453 w 650958"/>
                <a:gd name="connsiteY29" fmla="*/ 262521 h 460389"/>
                <a:gd name="connsiteX30" fmla="*/ 407961 w 650958"/>
                <a:gd name="connsiteY30" fmla="*/ 287478 h 460389"/>
                <a:gd name="connsiteX31" fmla="*/ 423612 w 650958"/>
                <a:gd name="connsiteY31" fmla="*/ 290878 h 460389"/>
                <a:gd name="connsiteX32" fmla="*/ 439594 w 650958"/>
                <a:gd name="connsiteY32" fmla="*/ 284475 h 460389"/>
                <a:gd name="connsiteX33" fmla="*/ 442424 w 650958"/>
                <a:gd name="connsiteY33" fmla="*/ 250917 h 460389"/>
                <a:gd name="connsiteX34" fmla="*/ 418900 w 650958"/>
                <a:gd name="connsiteY34" fmla="*/ 214309 h 460389"/>
                <a:gd name="connsiteX35" fmla="*/ 373112 w 650958"/>
                <a:gd name="connsiteY35" fmla="*/ 181498 h 460389"/>
                <a:gd name="connsiteX36" fmla="*/ 637699 w 650958"/>
                <a:gd name="connsiteY36" fmla="*/ 189477 h 460389"/>
                <a:gd name="connsiteX37" fmla="*/ 650958 w 650958"/>
                <a:gd name="connsiteY37" fmla="*/ 170013 h 460389"/>
                <a:gd name="connsiteX38" fmla="*/ 384846 w 650958"/>
                <a:gd name="connsiteY38" fmla="*/ 87852 h 460389"/>
                <a:gd name="connsiteX39" fmla="*/ 413658 w 650958"/>
                <a:gd name="connsiteY39" fmla="*/ 66798 h 460389"/>
                <a:gd name="connsiteX40" fmla="*/ 423560 w 650958"/>
                <a:gd name="connsiteY40" fmla="*/ 64516 h 460389"/>
                <a:gd name="connsiteX41" fmla="*/ 428202 w 650958"/>
                <a:gd name="connsiteY41" fmla="*/ 65899 h 460389"/>
                <a:gd name="connsiteX42" fmla="*/ 427354 w 650958"/>
                <a:gd name="connsiteY42" fmla="*/ 81328 h 460389"/>
                <a:gd name="connsiteX43" fmla="*/ 407508 w 650958"/>
                <a:gd name="connsiteY43" fmla="*/ 111895 h 460389"/>
                <a:gd name="connsiteX44" fmla="*/ 346923 w 650958"/>
                <a:gd name="connsiteY44" fmla="*/ 152126 h 460389"/>
                <a:gd name="connsiteX45" fmla="*/ 384846 w 650958"/>
                <a:gd name="connsiteY45" fmla="*/ 87852 h 460389"/>
                <a:gd name="connsiteX46" fmla="*/ 219937 w 650958"/>
                <a:gd name="connsiteY46" fmla="*/ 63620 h 460389"/>
                <a:gd name="connsiteX47" fmla="*/ 224579 w 650958"/>
                <a:gd name="connsiteY47" fmla="*/ 62237 h 460389"/>
                <a:gd name="connsiteX48" fmla="*/ 234481 w 650958"/>
                <a:gd name="connsiteY48" fmla="*/ 64519 h 460389"/>
                <a:gd name="connsiteX49" fmla="*/ 263293 w 650958"/>
                <a:gd name="connsiteY49" fmla="*/ 85574 h 460389"/>
                <a:gd name="connsiteX50" fmla="*/ 301217 w 650958"/>
                <a:gd name="connsiteY50" fmla="*/ 149847 h 460389"/>
                <a:gd name="connsiteX51" fmla="*/ 240632 w 650958"/>
                <a:gd name="connsiteY51" fmla="*/ 109616 h 460389"/>
                <a:gd name="connsiteX52" fmla="*/ 219937 w 650958"/>
                <a:gd name="connsiteY52" fmla="*/ 63620 h 460389"/>
                <a:gd name="connsiteX53" fmla="*/ 263293 w 650958"/>
                <a:gd name="connsiteY53" fmla="*/ 252715 h 460389"/>
                <a:gd name="connsiteX54" fmla="*/ 234481 w 650958"/>
                <a:gd name="connsiteY54" fmla="*/ 273769 h 460389"/>
                <a:gd name="connsiteX55" fmla="*/ 219937 w 650958"/>
                <a:gd name="connsiteY55" fmla="*/ 274668 h 460389"/>
                <a:gd name="connsiteX56" fmla="*/ 220785 w 650958"/>
                <a:gd name="connsiteY56" fmla="*/ 259239 h 460389"/>
                <a:gd name="connsiteX57" fmla="*/ 240631 w 650958"/>
                <a:gd name="connsiteY57" fmla="*/ 228672 h 460389"/>
                <a:gd name="connsiteX58" fmla="*/ 301219 w 650958"/>
                <a:gd name="connsiteY58" fmla="*/ 188439 h 460389"/>
                <a:gd name="connsiteX59" fmla="*/ 263293 w 650958"/>
                <a:gd name="connsiteY59" fmla="*/ 252715 h 460389"/>
                <a:gd name="connsiteX60" fmla="*/ 427354 w 650958"/>
                <a:gd name="connsiteY60" fmla="*/ 256960 h 460389"/>
                <a:gd name="connsiteX61" fmla="*/ 428202 w 650958"/>
                <a:gd name="connsiteY61" fmla="*/ 272389 h 460389"/>
                <a:gd name="connsiteX62" fmla="*/ 413658 w 650958"/>
                <a:gd name="connsiteY62" fmla="*/ 271490 h 460389"/>
                <a:gd name="connsiteX63" fmla="*/ 384846 w 650958"/>
                <a:gd name="connsiteY63" fmla="*/ 250436 h 460389"/>
                <a:gd name="connsiteX64" fmla="*/ 346922 w 650958"/>
                <a:gd name="connsiteY64" fmla="*/ 186162 h 460389"/>
                <a:gd name="connsiteX65" fmla="*/ 407507 w 650958"/>
                <a:gd name="connsiteY65" fmla="*/ 226393 h 460389"/>
                <a:gd name="connsiteX66" fmla="*/ 427354 w 650958"/>
                <a:gd name="connsiteY66" fmla="*/ 256960 h 460389"/>
                <a:gd name="connsiteX0" fmla="*/ 650958 w 650958"/>
                <a:gd name="connsiteY0" fmla="*/ 145056 h 435432"/>
                <a:gd name="connsiteX1" fmla="*/ 359679 w 650958"/>
                <a:gd name="connsiteY1" fmla="*/ 139450 h 435432"/>
                <a:gd name="connsiteX2" fmla="*/ 418900 w 650958"/>
                <a:gd name="connsiteY2" fmla="*/ 99023 h 435432"/>
                <a:gd name="connsiteX3" fmla="*/ 442424 w 650958"/>
                <a:gd name="connsiteY3" fmla="*/ 62416 h 435432"/>
                <a:gd name="connsiteX4" fmla="*/ 439594 w 650958"/>
                <a:gd name="connsiteY4" fmla="*/ 28858 h 435432"/>
                <a:gd name="connsiteX5" fmla="*/ 407961 w 650958"/>
                <a:gd name="connsiteY5" fmla="*/ 25854 h 435432"/>
                <a:gd name="connsiteX6" fmla="*/ 373453 w 650958"/>
                <a:gd name="connsiteY6" fmla="*/ 50811 h 435432"/>
                <a:gd name="connsiteX7" fmla="*/ 333199 w 650958"/>
                <a:gd name="connsiteY7" fmla="*/ 118062 h 435432"/>
                <a:gd name="connsiteX8" fmla="*/ 343342 w 650958"/>
                <a:gd name="connsiteY8" fmla="*/ 0 h 435432"/>
                <a:gd name="connsiteX9" fmla="*/ 314923 w 650958"/>
                <a:gd name="connsiteY9" fmla="*/ 7677 h 435432"/>
                <a:gd name="connsiteX10" fmla="*/ 317089 w 650958"/>
                <a:gd name="connsiteY10" fmla="*/ 120286 h 435432"/>
                <a:gd name="connsiteX11" fmla="*/ 274686 w 650958"/>
                <a:gd name="connsiteY11" fmla="*/ 48534 h 435432"/>
                <a:gd name="connsiteX12" fmla="*/ 240178 w 650958"/>
                <a:gd name="connsiteY12" fmla="*/ 23577 h 435432"/>
                <a:gd name="connsiteX13" fmla="*/ 208546 w 650958"/>
                <a:gd name="connsiteY13" fmla="*/ 26580 h 435432"/>
                <a:gd name="connsiteX14" fmla="*/ 229240 w 650958"/>
                <a:gd name="connsiteY14" fmla="*/ 96746 h 435432"/>
                <a:gd name="connsiteX15" fmla="*/ 292633 w 650958"/>
                <a:gd name="connsiteY15" fmla="*/ 139451 h 435432"/>
                <a:gd name="connsiteX16" fmla="*/ 0 w 650958"/>
                <a:gd name="connsiteY16" fmla="*/ 152883 h 435432"/>
                <a:gd name="connsiteX17" fmla="*/ 17949 w 650958"/>
                <a:gd name="connsiteY17" fmla="*/ 170866 h 435432"/>
                <a:gd name="connsiteX18" fmla="*/ 278963 w 650958"/>
                <a:gd name="connsiteY18" fmla="*/ 156542 h 435432"/>
                <a:gd name="connsiteX19" fmla="*/ 229239 w 650958"/>
                <a:gd name="connsiteY19" fmla="*/ 191632 h 435432"/>
                <a:gd name="connsiteX20" fmla="*/ 205716 w 650958"/>
                <a:gd name="connsiteY20" fmla="*/ 228240 h 435432"/>
                <a:gd name="connsiteX21" fmla="*/ 208546 w 650958"/>
                <a:gd name="connsiteY21" fmla="*/ 261798 h 435432"/>
                <a:gd name="connsiteX22" fmla="*/ 224528 w 650958"/>
                <a:gd name="connsiteY22" fmla="*/ 268201 h 435432"/>
                <a:gd name="connsiteX23" fmla="*/ 240178 w 650958"/>
                <a:gd name="connsiteY23" fmla="*/ 264801 h 435432"/>
                <a:gd name="connsiteX24" fmla="*/ 274686 w 650958"/>
                <a:gd name="connsiteY24" fmla="*/ 239844 h 435432"/>
                <a:gd name="connsiteX25" fmla="*/ 317089 w 650958"/>
                <a:gd name="connsiteY25" fmla="*/ 168092 h 435432"/>
                <a:gd name="connsiteX26" fmla="*/ 277171 w 650958"/>
                <a:gd name="connsiteY26" fmla="*/ 435432 h 435432"/>
                <a:gd name="connsiteX27" fmla="*/ 302801 w 650958"/>
                <a:gd name="connsiteY27" fmla="*/ 435096 h 435432"/>
                <a:gd name="connsiteX28" fmla="*/ 333199 w 650958"/>
                <a:gd name="connsiteY28" fmla="*/ 170313 h 435432"/>
                <a:gd name="connsiteX29" fmla="*/ 373453 w 650958"/>
                <a:gd name="connsiteY29" fmla="*/ 237564 h 435432"/>
                <a:gd name="connsiteX30" fmla="*/ 407961 w 650958"/>
                <a:gd name="connsiteY30" fmla="*/ 262521 h 435432"/>
                <a:gd name="connsiteX31" fmla="*/ 423612 w 650958"/>
                <a:gd name="connsiteY31" fmla="*/ 265921 h 435432"/>
                <a:gd name="connsiteX32" fmla="*/ 439594 w 650958"/>
                <a:gd name="connsiteY32" fmla="*/ 259518 h 435432"/>
                <a:gd name="connsiteX33" fmla="*/ 442424 w 650958"/>
                <a:gd name="connsiteY33" fmla="*/ 225960 h 435432"/>
                <a:gd name="connsiteX34" fmla="*/ 418900 w 650958"/>
                <a:gd name="connsiteY34" fmla="*/ 189352 h 435432"/>
                <a:gd name="connsiteX35" fmla="*/ 373112 w 650958"/>
                <a:gd name="connsiteY35" fmla="*/ 156541 h 435432"/>
                <a:gd name="connsiteX36" fmla="*/ 637699 w 650958"/>
                <a:gd name="connsiteY36" fmla="*/ 164520 h 435432"/>
                <a:gd name="connsiteX37" fmla="*/ 650958 w 650958"/>
                <a:gd name="connsiteY37" fmla="*/ 145056 h 435432"/>
                <a:gd name="connsiteX38" fmla="*/ 384846 w 650958"/>
                <a:gd name="connsiteY38" fmla="*/ 62895 h 435432"/>
                <a:gd name="connsiteX39" fmla="*/ 413658 w 650958"/>
                <a:gd name="connsiteY39" fmla="*/ 41841 h 435432"/>
                <a:gd name="connsiteX40" fmla="*/ 423560 w 650958"/>
                <a:gd name="connsiteY40" fmla="*/ 39559 h 435432"/>
                <a:gd name="connsiteX41" fmla="*/ 428202 w 650958"/>
                <a:gd name="connsiteY41" fmla="*/ 40942 h 435432"/>
                <a:gd name="connsiteX42" fmla="*/ 427354 w 650958"/>
                <a:gd name="connsiteY42" fmla="*/ 56371 h 435432"/>
                <a:gd name="connsiteX43" fmla="*/ 407508 w 650958"/>
                <a:gd name="connsiteY43" fmla="*/ 86938 h 435432"/>
                <a:gd name="connsiteX44" fmla="*/ 346923 w 650958"/>
                <a:gd name="connsiteY44" fmla="*/ 127169 h 435432"/>
                <a:gd name="connsiteX45" fmla="*/ 384846 w 650958"/>
                <a:gd name="connsiteY45" fmla="*/ 62895 h 435432"/>
                <a:gd name="connsiteX46" fmla="*/ 219937 w 650958"/>
                <a:gd name="connsiteY46" fmla="*/ 38663 h 435432"/>
                <a:gd name="connsiteX47" fmla="*/ 224579 w 650958"/>
                <a:gd name="connsiteY47" fmla="*/ 37280 h 435432"/>
                <a:gd name="connsiteX48" fmla="*/ 234481 w 650958"/>
                <a:gd name="connsiteY48" fmla="*/ 39562 h 435432"/>
                <a:gd name="connsiteX49" fmla="*/ 263293 w 650958"/>
                <a:gd name="connsiteY49" fmla="*/ 60617 h 435432"/>
                <a:gd name="connsiteX50" fmla="*/ 301217 w 650958"/>
                <a:gd name="connsiteY50" fmla="*/ 124890 h 435432"/>
                <a:gd name="connsiteX51" fmla="*/ 240632 w 650958"/>
                <a:gd name="connsiteY51" fmla="*/ 84659 h 435432"/>
                <a:gd name="connsiteX52" fmla="*/ 219937 w 650958"/>
                <a:gd name="connsiteY52" fmla="*/ 38663 h 435432"/>
                <a:gd name="connsiteX53" fmla="*/ 263293 w 650958"/>
                <a:gd name="connsiteY53" fmla="*/ 227758 h 435432"/>
                <a:gd name="connsiteX54" fmla="*/ 234481 w 650958"/>
                <a:gd name="connsiteY54" fmla="*/ 248812 h 435432"/>
                <a:gd name="connsiteX55" fmla="*/ 219937 w 650958"/>
                <a:gd name="connsiteY55" fmla="*/ 249711 h 435432"/>
                <a:gd name="connsiteX56" fmla="*/ 220785 w 650958"/>
                <a:gd name="connsiteY56" fmla="*/ 234282 h 435432"/>
                <a:gd name="connsiteX57" fmla="*/ 240631 w 650958"/>
                <a:gd name="connsiteY57" fmla="*/ 203715 h 435432"/>
                <a:gd name="connsiteX58" fmla="*/ 301219 w 650958"/>
                <a:gd name="connsiteY58" fmla="*/ 163482 h 435432"/>
                <a:gd name="connsiteX59" fmla="*/ 263293 w 650958"/>
                <a:gd name="connsiteY59" fmla="*/ 227758 h 435432"/>
                <a:gd name="connsiteX60" fmla="*/ 427354 w 650958"/>
                <a:gd name="connsiteY60" fmla="*/ 232003 h 435432"/>
                <a:gd name="connsiteX61" fmla="*/ 428202 w 650958"/>
                <a:gd name="connsiteY61" fmla="*/ 247432 h 435432"/>
                <a:gd name="connsiteX62" fmla="*/ 413658 w 650958"/>
                <a:gd name="connsiteY62" fmla="*/ 246533 h 435432"/>
                <a:gd name="connsiteX63" fmla="*/ 384846 w 650958"/>
                <a:gd name="connsiteY63" fmla="*/ 225479 h 435432"/>
                <a:gd name="connsiteX64" fmla="*/ 346922 w 650958"/>
                <a:gd name="connsiteY64" fmla="*/ 161205 h 435432"/>
                <a:gd name="connsiteX65" fmla="*/ 407507 w 650958"/>
                <a:gd name="connsiteY65" fmla="*/ 201436 h 435432"/>
                <a:gd name="connsiteX66" fmla="*/ 427354 w 650958"/>
                <a:gd name="connsiteY66" fmla="*/ 232003 h 435432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3342 w 650958"/>
                <a:gd name="connsiteY8" fmla="*/ 22919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650958"/>
                <a:gd name="connsiteY0" fmla="*/ 167975 h 458351"/>
                <a:gd name="connsiteX1" fmla="*/ 359679 w 650958"/>
                <a:gd name="connsiteY1" fmla="*/ 162369 h 458351"/>
                <a:gd name="connsiteX2" fmla="*/ 418900 w 650958"/>
                <a:gd name="connsiteY2" fmla="*/ 121942 h 458351"/>
                <a:gd name="connsiteX3" fmla="*/ 442424 w 650958"/>
                <a:gd name="connsiteY3" fmla="*/ 85335 h 458351"/>
                <a:gd name="connsiteX4" fmla="*/ 439594 w 650958"/>
                <a:gd name="connsiteY4" fmla="*/ 51777 h 458351"/>
                <a:gd name="connsiteX5" fmla="*/ 407961 w 650958"/>
                <a:gd name="connsiteY5" fmla="*/ 48773 h 458351"/>
                <a:gd name="connsiteX6" fmla="*/ 373453 w 650958"/>
                <a:gd name="connsiteY6" fmla="*/ 73730 h 458351"/>
                <a:gd name="connsiteX7" fmla="*/ 333199 w 650958"/>
                <a:gd name="connsiteY7" fmla="*/ 140981 h 458351"/>
                <a:gd name="connsiteX8" fmla="*/ 346411 w 650958"/>
                <a:gd name="connsiteY8" fmla="*/ 1842 h 458351"/>
                <a:gd name="connsiteX9" fmla="*/ 317656 w 650958"/>
                <a:gd name="connsiteY9" fmla="*/ 0 h 458351"/>
                <a:gd name="connsiteX10" fmla="*/ 317089 w 650958"/>
                <a:gd name="connsiteY10" fmla="*/ 143205 h 458351"/>
                <a:gd name="connsiteX11" fmla="*/ 274686 w 650958"/>
                <a:gd name="connsiteY11" fmla="*/ 71453 h 458351"/>
                <a:gd name="connsiteX12" fmla="*/ 240178 w 650958"/>
                <a:gd name="connsiteY12" fmla="*/ 46496 h 458351"/>
                <a:gd name="connsiteX13" fmla="*/ 208546 w 650958"/>
                <a:gd name="connsiteY13" fmla="*/ 49499 h 458351"/>
                <a:gd name="connsiteX14" fmla="*/ 229240 w 650958"/>
                <a:gd name="connsiteY14" fmla="*/ 119665 h 458351"/>
                <a:gd name="connsiteX15" fmla="*/ 292633 w 650958"/>
                <a:gd name="connsiteY15" fmla="*/ 162370 h 458351"/>
                <a:gd name="connsiteX16" fmla="*/ 0 w 650958"/>
                <a:gd name="connsiteY16" fmla="*/ 175802 h 458351"/>
                <a:gd name="connsiteX17" fmla="*/ 17949 w 650958"/>
                <a:gd name="connsiteY17" fmla="*/ 193785 h 458351"/>
                <a:gd name="connsiteX18" fmla="*/ 278963 w 650958"/>
                <a:gd name="connsiteY18" fmla="*/ 179461 h 458351"/>
                <a:gd name="connsiteX19" fmla="*/ 229239 w 650958"/>
                <a:gd name="connsiteY19" fmla="*/ 214551 h 458351"/>
                <a:gd name="connsiteX20" fmla="*/ 205716 w 650958"/>
                <a:gd name="connsiteY20" fmla="*/ 251159 h 458351"/>
                <a:gd name="connsiteX21" fmla="*/ 208546 w 650958"/>
                <a:gd name="connsiteY21" fmla="*/ 284717 h 458351"/>
                <a:gd name="connsiteX22" fmla="*/ 224528 w 650958"/>
                <a:gd name="connsiteY22" fmla="*/ 291120 h 458351"/>
                <a:gd name="connsiteX23" fmla="*/ 240178 w 650958"/>
                <a:gd name="connsiteY23" fmla="*/ 287720 h 458351"/>
                <a:gd name="connsiteX24" fmla="*/ 274686 w 650958"/>
                <a:gd name="connsiteY24" fmla="*/ 262763 h 458351"/>
                <a:gd name="connsiteX25" fmla="*/ 317089 w 650958"/>
                <a:gd name="connsiteY25" fmla="*/ 191011 h 458351"/>
                <a:gd name="connsiteX26" fmla="*/ 277171 w 650958"/>
                <a:gd name="connsiteY26" fmla="*/ 458351 h 458351"/>
                <a:gd name="connsiteX27" fmla="*/ 302801 w 650958"/>
                <a:gd name="connsiteY27" fmla="*/ 458015 h 458351"/>
                <a:gd name="connsiteX28" fmla="*/ 333199 w 650958"/>
                <a:gd name="connsiteY28" fmla="*/ 193232 h 458351"/>
                <a:gd name="connsiteX29" fmla="*/ 373453 w 650958"/>
                <a:gd name="connsiteY29" fmla="*/ 260483 h 458351"/>
                <a:gd name="connsiteX30" fmla="*/ 407961 w 650958"/>
                <a:gd name="connsiteY30" fmla="*/ 285440 h 458351"/>
                <a:gd name="connsiteX31" fmla="*/ 423612 w 650958"/>
                <a:gd name="connsiteY31" fmla="*/ 288840 h 458351"/>
                <a:gd name="connsiteX32" fmla="*/ 439594 w 650958"/>
                <a:gd name="connsiteY32" fmla="*/ 282437 h 458351"/>
                <a:gd name="connsiteX33" fmla="*/ 442424 w 650958"/>
                <a:gd name="connsiteY33" fmla="*/ 248879 h 458351"/>
                <a:gd name="connsiteX34" fmla="*/ 418900 w 650958"/>
                <a:gd name="connsiteY34" fmla="*/ 212271 h 458351"/>
                <a:gd name="connsiteX35" fmla="*/ 373112 w 650958"/>
                <a:gd name="connsiteY35" fmla="*/ 179460 h 458351"/>
                <a:gd name="connsiteX36" fmla="*/ 637699 w 650958"/>
                <a:gd name="connsiteY36" fmla="*/ 187439 h 458351"/>
                <a:gd name="connsiteX37" fmla="*/ 650958 w 650958"/>
                <a:gd name="connsiteY37" fmla="*/ 167975 h 458351"/>
                <a:gd name="connsiteX38" fmla="*/ 384846 w 650958"/>
                <a:gd name="connsiteY38" fmla="*/ 85814 h 458351"/>
                <a:gd name="connsiteX39" fmla="*/ 413658 w 650958"/>
                <a:gd name="connsiteY39" fmla="*/ 64760 h 458351"/>
                <a:gd name="connsiteX40" fmla="*/ 423560 w 650958"/>
                <a:gd name="connsiteY40" fmla="*/ 62478 h 458351"/>
                <a:gd name="connsiteX41" fmla="*/ 428202 w 650958"/>
                <a:gd name="connsiteY41" fmla="*/ 63861 h 458351"/>
                <a:gd name="connsiteX42" fmla="*/ 427354 w 650958"/>
                <a:gd name="connsiteY42" fmla="*/ 79290 h 458351"/>
                <a:gd name="connsiteX43" fmla="*/ 407508 w 650958"/>
                <a:gd name="connsiteY43" fmla="*/ 109857 h 458351"/>
                <a:gd name="connsiteX44" fmla="*/ 346923 w 650958"/>
                <a:gd name="connsiteY44" fmla="*/ 150088 h 458351"/>
                <a:gd name="connsiteX45" fmla="*/ 384846 w 650958"/>
                <a:gd name="connsiteY45" fmla="*/ 85814 h 458351"/>
                <a:gd name="connsiteX46" fmla="*/ 219937 w 650958"/>
                <a:gd name="connsiteY46" fmla="*/ 61582 h 458351"/>
                <a:gd name="connsiteX47" fmla="*/ 224579 w 650958"/>
                <a:gd name="connsiteY47" fmla="*/ 60199 h 458351"/>
                <a:gd name="connsiteX48" fmla="*/ 234481 w 650958"/>
                <a:gd name="connsiteY48" fmla="*/ 62481 h 458351"/>
                <a:gd name="connsiteX49" fmla="*/ 263293 w 650958"/>
                <a:gd name="connsiteY49" fmla="*/ 83536 h 458351"/>
                <a:gd name="connsiteX50" fmla="*/ 301217 w 650958"/>
                <a:gd name="connsiteY50" fmla="*/ 147809 h 458351"/>
                <a:gd name="connsiteX51" fmla="*/ 240632 w 650958"/>
                <a:gd name="connsiteY51" fmla="*/ 107578 h 458351"/>
                <a:gd name="connsiteX52" fmla="*/ 219937 w 650958"/>
                <a:gd name="connsiteY52" fmla="*/ 61582 h 458351"/>
                <a:gd name="connsiteX53" fmla="*/ 263293 w 650958"/>
                <a:gd name="connsiteY53" fmla="*/ 250677 h 458351"/>
                <a:gd name="connsiteX54" fmla="*/ 234481 w 650958"/>
                <a:gd name="connsiteY54" fmla="*/ 271731 h 458351"/>
                <a:gd name="connsiteX55" fmla="*/ 219937 w 650958"/>
                <a:gd name="connsiteY55" fmla="*/ 272630 h 458351"/>
                <a:gd name="connsiteX56" fmla="*/ 220785 w 650958"/>
                <a:gd name="connsiteY56" fmla="*/ 257201 h 458351"/>
                <a:gd name="connsiteX57" fmla="*/ 240631 w 650958"/>
                <a:gd name="connsiteY57" fmla="*/ 226634 h 458351"/>
                <a:gd name="connsiteX58" fmla="*/ 301219 w 650958"/>
                <a:gd name="connsiteY58" fmla="*/ 186401 h 458351"/>
                <a:gd name="connsiteX59" fmla="*/ 263293 w 650958"/>
                <a:gd name="connsiteY59" fmla="*/ 250677 h 458351"/>
                <a:gd name="connsiteX60" fmla="*/ 427354 w 650958"/>
                <a:gd name="connsiteY60" fmla="*/ 254922 h 458351"/>
                <a:gd name="connsiteX61" fmla="*/ 428202 w 650958"/>
                <a:gd name="connsiteY61" fmla="*/ 270351 h 458351"/>
                <a:gd name="connsiteX62" fmla="*/ 413658 w 650958"/>
                <a:gd name="connsiteY62" fmla="*/ 269452 h 458351"/>
                <a:gd name="connsiteX63" fmla="*/ 384846 w 650958"/>
                <a:gd name="connsiteY63" fmla="*/ 248398 h 458351"/>
                <a:gd name="connsiteX64" fmla="*/ 346922 w 650958"/>
                <a:gd name="connsiteY64" fmla="*/ 184124 h 458351"/>
                <a:gd name="connsiteX65" fmla="*/ 407507 w 650958"/>
                <a:gd name="connsiteY65" fmla="*/ 224355 h 458351"/>
                <a:gd name="connsiteX66" fmla="*/ 427354 w 650958"/>
                <a:gd name="connsiteY66" fmla="*/ 254922 h 458351"/>
                <a:gd name="connsiteX0" fmla="*/ 650958 w 727169"/>
                <a:gd name="connsiteY0" fmla="*/ 167975 h 458351"/>
                <a:gd name="connsiteX1" fmla="*/ 359679 w 727169"/>
                <a:gd name="connsiteY1" fmla="*/ 162369 h 458351"/>
                <a:gd name="connsiteX2" fmla="*/ 418900 w 727169"/>
                <a:gd name="connsiteY2" fmla="*/ 121942 h 458351"/>
                <a:gd name="connsiteX3" fmla="*/ 442424 w 727169"/>
                <a:gd name="connsiteY3" fmla="*/ 85335 h 458351"/>
                <a:gd name="connsiteX4" fmla="*/ 439594 w 727169"/>
                <a:gd name="connsiteY4" fmla="*/ 51777 h 458351"/>
                <a:gd name="connsiteX5" fmla="*/ 407961 w 727169"/>
                <a:gd name="connsiteY5" fmla="*/ 48773 h 458351"/>
                <a:gd name="connsiteX6" fmla="*/ 373453 w 727169"/>
                <a:gd name="connsiteY6" fmla="*/ 73730 h 458351"/>
                <a:gd name="connsiteX7" fmla="*/ 333199 w 727169"/>
                <a:gd name="connsiteY7" fmla="*/ 140981 h 458351"/>
                <a:gd name="connsiteX8" fmla="*/ 346411 w 727169"/>
                <a:gd name="connsiteY8" fmla="*/ 1842 h 458351"/>
                <a:gd name="connsiteX9" fmla="*/ 317656 w 727169"/>
                <a:gd name="connsiteY9" fmla="*/ 0 h 458351"/>
                <a:gd name="connsiteX10" fmla="*/ 317089 w 727169"/>
                <a:gd name="connsiteY10" fmla="*/ 143205 h 458351"/>
                <a:gd name="connsiteX11" fmla="*/ 274686 w 727169"/>
                <a:gd name="connsiteY11" fmla="*/ 71453 h 458351"/>
                <a:gd name="connsiteX12" fmla="*/ 240178 w 727169"/>
                <a:gd name="connsiteY12" fmla="*/ 46496 h 458351"/>
                <a:gd name="connsiteX13" fmla="*/ 208546 w 727169"/>
                <a:gd name="connsiteY13" fmla="*/ 49499 h 458351"/>
                <a:gd name="connsiteX14" fmla="*/ 229240 w 727169"/>
                <a:gd name="connsiteY14" fmla="*/ 119665 h 458351"/>
                <a:gd name="connsiteX15" fmla="*/ 292633 w 727169"/>
                <a:gd name="connsiteY15" fmla="*/ 162370 h 458351"/>
                <a:gd name="connsiteX16" fmla="*/ 0 w 727169"/>
                <a:gd name="connsiteY16" fmla="*/ 175802 h 458351"/>
                <a:gd name="connsiteX17" fmla="*/ 17949 w 727169"/>
                <a:gd name="connsiteY17" fmla="*/ 193785 h 458351"/>
                <a:gd name="connsiteX18" fmla="*/ 278963 w 727169"/>
                <a:gd name="connsiteY18" fmla="*/ 179461 h 458351"/>
                <a:gd name="connsiteX19" fmla="*/ 229239 w 727169"/>
                <a:gd name="connsiteY19" fmla="*/ 214551 h 458351"/>
                <a:gd name="connsiteX20" fmla="*/ 205716 w 727169"/>
                <a:gd name="connsiteY20" fmla="*/ 251159 h 458351"/>
                <a:gd name="connsiteX21" fmla="*/ 208546 w 727169"/>
                <a:gd name="connsiteY21" fmla="*/ 284717 h 458351"/>
                <a:gd name="connsiteX22" fmla="*/ 224528 w 727169"/>
                <a:gd name="connsiteY22" fmla="*/ 291120 h 458351"/>
                <a:gd name="connsiteX23" fmla="*/ 240178 w 727169"/>
                <a:gd name="connsiteY23" fmla="*/ 287720 h 458351"/>
                <a:gd name="connsiteX24" fmla="*/ 274686 w 727169"/>
                <a:gd name="connsiteY24" fmla="*/ 262763 h 458351"/>
                <a:gd name="connsiteX25" fmla="*/ 317089 w 727169"/>
                <a:gd name="connsiteY25" fmla="*/ 191011 h 458351"/>
                <a:gd name="connsiteX26" fmla="*/ 277171 w 727169"/>
                <a:gd name="connsiteY26" fmla="*/ 458351 h 458351"/>
                <a:gd name="connsiteX27" fmla="*/ 302801 w 727169"/>
                <a:gd name="connsiteY27" fmla="*/ 458015 h 458351"/>
                <a:gd name="connsiteX28" fmla="*/ 333199 w 727169"/>
                <a:gd name="connsiteY28" fmla="*/ 193232 h 458351"/>
                <a:gd name="connsiteX29" fmla="*/ 373453 w 727169"/>
                <a:gd name="connsiteY29" fmla="*/ 260483 h 458351"/>
                <a:gd name="connsiteX30" fmla="*/ 407961 w 727169"/>
                <a:gd name="connsiteY30" fmla="*/ 285440 h 458351"/>
                <a:gd name="connsiteX31" fmla="*/ 423612 w 727169"/>
                <a:gd name="connsiteY31" fmla="*/ 288840 h 458351"/>
                <a:gd name="connsiteX32" fmla="*/ 439594 w 727169"/>
                <a:gd name="connsiteY32" fmla="*/ 282437 h 458351"/>
                <a:gd name="connsiteX33" fmla="*/ 442424 w 727169"/>
                <a:gd name="connsiteY33" fmla="*/ 248879 h 458351"/>
                <a:gd name="connsiteX34" fmla="*/ 418900 w 727169"/>
                <a:gd name="connsiteY34" fmla="*/ 212271 h 458351"/>
                <a:gd name="connsiteX35" fmla="*/ 373112 w 727169"/>
                <a:gd name="connsiteY35" fmla="*/ 179460 h 458351"/>
                <a:gd name="connsiteX36" fmla="*/ 727169 w 727169"/>
                <a:gd name="connsiteY36" fmla="*/ 205631 h 458351"/>
                <a:gd name="connsiteX37" fmla="*/ 650958 w 727169"/>
                <a:gd name="connsiteY37" fmla="*/ 167975 h 458351"/>
                <a:gd name="connsiteX38" fmla="*/ 384846 w 727169"/>
                <a:gd name="connsiteY38" fmla="*/ 85814 h 458351"/>
                <a:gd name="connsiteX39" fmla="*/ 413658 w 727169"/>
                <a:gd name="connsiteY39" fmla="*/ 64760 h 458351"/>
                <a:gd name="connsiteX40" fmla="*/ 423560 w 727169"/>
                <a:gd name="connsiteY40" fmla="*/ 62478 h 458351"/>
                <a:gd name="connsiteX41" fmla="*/ 428202 w 727169"/>
                <a:gd name="connsiteY41" fmla="*/ 63861 h 458351"/>
                <a:gd name="connsiteX42" fmla="*/ 427354 w 727169"/>
                <a:gd name="connsiteY42" fmla="*/ 79290 h 458351"/>
                <a:gd name="connsiteX43" fmla="*/ 407508 w 727169"/>
                <a:gd name="connsiteY43" fmla="*/ 109857 h 458351"/>
                <a:gd name="connsiteX44" fmla="*/ 346923 w 727169"/>
                <a:gd name="connsiteY44" fmla="*/ 150088 h 458351"/>
                <a:gd name="connsiteX45" fmla="*/ 384846 w 727169"/>
                <a:gd name="connsiteY45" fmla="*/ 85814 h 458351"/>
                <a:gd name="connsiteX46" fmla="*/ 219937 w 727169"/>
                <a:gd name="connsiteY46" fmla="*/ 61582 h 458351"/>
                <a:gd name="connsiteX47" fmla="*/ 224579 w 727169"/>
                <a:gd name="connsiteY47" fmla="*/ 60199 h 458351"/>
                <a:gd name="connsiteX48" fmla="*/ 234481 w 727169"/>
                <a:gd name="connsiteY48" fmla="*/ 62481 h 458351"/>
                <a:gd name="connsiteX49" fmla="*/ 263293 w 727169"/>
                <a:gd name="connsiteY49" fmla="*/ 83536 h 458351"/>
                <a:gd name="connsiteX50" fmla="*/ 301217 w 727169"/>
                <a:gd name="connsiteY50" fmla="*/ 147809 h 458351"/>
                <a:gd name="connsiteX51" fmla="*/ 240632 w 727169"/>
                <a:gd name="connsiteY51" fmla="*/ 107578 h 458351"/>
                <a:gd name="connsiteX52" fmla="*/ 219937 w 727169"/>
                <a:gd name="connsiteY52" fmla="*/ 61582 h 458351"/>
                <a:gd name="connsiteX53" fmla="*/ 263293 w 727169"/>
                <a:gd name="connsiteY53" fmla="*/ 250677 h 458351"/>
                <a:gd name="connsiteX54" fmla="*/ 234481 w 727169"/>
                <a:gd name="connsiteY54" fmla="*/ 271731 h 458351"/>
                <a:gd name="connsiteX55" fmla="*/ 219937 w 727169"/>
                <a:gd name="connsiteY55" fmla="*/ 272630 h 458351"/>
                <a:gd name="connsiteX56" fmla="*/ 220785 w 727169"/>
                <a:gd name="connsiteY56" fmla="*/ 257201 h 458351"/>
                <a:gd name="connsiteX57" fmla="*/ 240631 w 727169"/>
                <a:gd name="connsiteY57" fmla="*/ 226634 h 458351"/>
                <a:gd name="connsiteX58" fmla="*/ 301219 w 727169"/>
                <a:gd name="connsiteY58" fmla="*/ 186401 h 458351"/>
                <a:gd name="connsiteX59" fmla="*/ 263293 w 727169"/>
                <a:gd name="connsiteY59" fmla="*/ 250677 h 458351"/>
                <a:gd name="connsiteX60" fmla="*/ 427354 w 727169"/>
                <a:gd name="connsiteY60" fmla="*/ 254922 h 458351"/>
                <a:gd name="connsiteX61" fmla="*/ 428202 w 727169"/>
                <a:gd name="connsiteY61" fmla="*/ 270351 h 458351"/>
                <a:gd name="connsiteX62" fmla="*/ 413658 w 727169"/>
                <a:gd name="connsiteY62" fmla="*/ 269452 h 458351"/>
                <a:gd name="connsiteX63" fmla="*/ 384846 w 727169"/>
                <a:gd name="connsiteY63" fmla="*/ 248398 h 458351"/>
                <a:gd name="connsiteX64" fmla="*/ 346922 w 727169"/>
                <a:gd name="connsiteY64" fmla="*/ 184124 h 458351"/>
                <a:gd name="connsiteX65" fmla="*/ 407507 w 727169"/>
                <a:gd name="connsiteY65" fmla="*/ 224355 h 458351"/>
                <a:gd name="connsiteX66" fmla="*/ 427354 w 727169"/>
                <a:gd name="connsiteY66" fmla="*/ 254922 h 458351"/>
                <a:gd name="connsiteX0" fmla="*/ 740370 w 740370"/>
                <a:gd name="connsiteY0" fmla="*/ 162914 h 458351"/>
                <a:gd name="connsiteX1" fmla="*/ 359679 w 740370"/>
                <a:gd name="connsiteY1" fmla="*/ 162369 h 458351"/>
                <a:gd name="connsiteX2" fmla="*/ 418900 w 740370"/>
                <a:gd name="connsiteY2" fmla="*/ 121942 h 458351"/>
                <a:gd name="connsiteX3" fmla="*/ 442424 w 740370"/>
                <a:gd name="connsiteY3" fmla="*/ 85335 h 458351"/>
                <a:gd name="connsiteX4" fmla="*/ 439594 w 740370"/>
                <a:gd name="connsiteY4" fmla="*/ 51777 h 458351"/>
                <a:gd name="connsiteX5" fmla="*/ 407961 w 740370"/>
                <a:gd name="connsiteY5" fmla="*/ 48773 h 458351"/>
                <a:gd name="connsiteX6" fmla="*/ 373453 w 740370"/>
                <a:gd name="connsiteY6" fmla="*/ 73730 h 458351"/>
                <a:gd name="connsiteX7" fmla="*/ 333199 w 740370"/>
                <a:gd name="connsiteY7" fmla="*/ 140981 h 458351"/>
                <a:gd name="connsiteX8" fmla="*/ 346411 w 740370"/>
                <a:gd name="connsiteY8" fmla="*/ 1842 h 458351"/>
                <a:gd name="connsiteX9" fmla="*/ 317656 w 740370"/>
                <a:gd name="connsiteY9" fmla="*/ 0 h 458351"/>
                <a:gd name="connsiteX10" fmla="*/ 317089 w 740370"/>
                <a:gd name="connsiteY10" fmla="*/ 143205 h 458351"/>
                <a:gd name="connsiteX11" fmla="*/ 274686 w 740370"/>
                <a:gd name="connsiteY11" fmla="*/ 71453 h 458351"/>
                <a:gd name="connsiteX12" fmla="*/ 240178 w 740370"/>
                <a:gd name="connsiteY12" fmla="*/ 46496 h 458351"/>
                <a:gd name="connsiteX13" fmla="*/ 208546 w 740370"/>
                <a:gd name="connsiteY13" fmla="*/ 49499 h 458351"/>
                <a:gd name="connsiteX14" fmla="*/ 229240 w 740370"/>
                <a:gd name="connsiteY14" fmla="*/ 119665 h 458351"/>
                <a:gd name="connsiteX15" fmla="*/ 292633 w 740370"/>
                <a:gd name="connsiteY15" fmla="*/ 162370 h 458351"/>
                <a:gd name="connsiteX16" fmla="*/ 0 w 740370"/>
                <a:gd name="connsiteY16" fmla="*/ 175802 h 458351"/>
                <a:gd name="connsiteX17" fmla="*/ 17949 w 740370"/>
                <a:gd name="connsiteY17" fmla="*/ 193785 h 458351"/>
                <a:gd name="connsiteX18" fmla="*/ 278963 w 740370"/>
                <a:gd name="connsiteY18" fmla="*/ 179461 h 458351"/>
                <a:gd name="connsiteX19" fmla="*/ 229239 w 740370"/>
                <a:gd name="connsiteY19" fmla="*/ 214551 h 458351"/>
                <a:gd name="connsiteX20" fmla="*/ 205716 w 740370"/>
                <a:gd name="connsiteY20" fmla="*/ 251159 h 458351"/>
                <a:gd name="connsiteX21" fmla="*/ 208546 w 740370"/>
                <a:gd name="connsiteY21" fmla="*/ 284717 h 458351"/>
                <a:gd name="connsiteX22" fmla="*/ 224528 w 740370"/>
                <a:gd name="connsiteY22" fmla="*/ 291120 h 458351"/>
                <a:gd name="connsiteX23" fmla="*/ 240178 w 740370"/>
                <a:gd name="connsiteY23" fmla="*/ 287720 h 458351"/>
                <a:gd name="connsiteX24" fmla="*/ 274686 w 740370"/>
                <a:gd name="connsiteY24" fmla="*/ 262763 h 458351"/>
                <a:gd name="connsiteX25" fmla="*/ 317089 w 740370"/>
                <a:gd name="connsiteY25" fmla="*/ 191011 h 458351"/>
                <a:gd name="connsiteX26" fmla="*/ 277171 w 740370"/>
                <a:gd name="connsiteY26" fmla="*/ 458351 h 458351"/>
                <a:gd name="connsiteX27" fmla="*/ 302801 w 740370"/>
                <a:gd name="connsiteY27" fmla="*/ 458015 h 458351"/>
                <a:gd name="connsiteX28" fmla="*/ 333199 w 740370"/>
                <a:gd name="connsiteY28" fmla="*/ 193232 h 458351"/>
                <a:gd name="connsiteX29" fmla="*/ 373453 w 740370"/>
                <a:gd name="connsiteY29" fmla="*/ 260483 h 458351"/>
                <a:gd name="connsiteX30" fmla="*/ 407961 w 740370"/>
                <a:gd name="connsiteY30" fmla="*/ 285440 h 458351"/>
                <a:gd name="connsiteX31" fmla="*/ 423612 w 740370"/>
                <a:gd name="connsiteY31" fmla="*/ 288840 h 458351"/>
                <a:gd name="connsiteX32" fmla="*/ 439594 w 740370"/>
                <a:gd name="connsiteY32" fmla="*/ 282437 h 458351"/>
                <a:gd name="connsiteX33" fmla="*/ 442424 w 740370"/>
                <a:gd name="connsiteY33" fmla="*/ 248879 h 458351"/>
                <a:gd name="connsiteX34" fmla="*/ 418900 w 740370"/>
                <a:gd name="connsiteY34" fmla="*/ 212271 h 458351"/>
                <a:gd name="connsiteX35" fmla="*/ 373112 w 740370"/>
                <a:gd name="connsiteY35" fmla="*/ 179460 h 458351"/>
                <a:gd name="connsiteX36" fmla="*/ 727169 w 740370"/>
                <a:gd name="connsiteY36" fmla="*/ 205631 h 458351"/>
                <a:gd name="connsiteX37" fmla="*/ 740370 w 740370"/>
                <a:gd name="connsiteY37" fmla="*/ 162914 h 458351"/>
                <a:gd name="connsiteX38" fmla="*/ 384846 w 740370"/>
                <a:gd name="connsiteY38" fmla="*/ 85814 h 458351"/>
                <a:gd name="connsiteX39" fmla="*/ 413658 w 740370"/>
                <a:gd name="connsiteY39" fmla="*/ 64760 h 458351"/>
                <a:gd name="connsiteX40" fmla="*/ 423560 w 740370"/>
                <a:gd name="connsiteY40" fmla="*/ 62478 h 458351"/>
                <a:gd name="connsiteX41" fmla="*/ 428202 w 740370"/>
                <a:gd name="connsiteY41" fmla="*/ 63861 h 458351"/>
                <a:gd name="connsiteX42" fmla="*/ 427354 w 740370"/>
                <a:gd name="connsiteY42" fmla="*/ 79290 h 458351"/>
                <a:gd name="connsiteX43" fmla="*/ 407508 w 740370"/>
                <a:gd name="connsiteY43" fmla="*/ 109857 h 458351"/>
                <a:gd name="connsiteX44" fmla="*/ 346923 w 740370"/>
                <a:gd name="connsiteY44" fmla="*/ 150088 h 458351"/>
                <a:gd name="connsiteX45" fmla="*/ 384846 w 740370"/>
                <a:gd name="connsiteY45" fmla="*/ 85814 h 458351"/>
                <a:gd name="connsiteX46" fmla="*/ 219937 w 740370"/>
                <a:gd name="connsiteY46" fmla="*/ 61582 h 458351"/>
                <a:gd name="connsiteX47" fmla="*/ 224579 w 740370"/>
                <a:gd name="connsiteY47" fmla="*/ 60199 h 458351"/>
                <a:gd name="connsiteX48" fmla="*/ 234481 w 740370"/>
                <a:gd name="connsiteY48" fmla="*/ 62481 h 458351"/>
                <a:gd name="connsiteX49" fmla="*/ 263293 w 740370"/>
                <a:gd name="connsiteY49" fmla="*/ 83536 h 458351"/>
                <a:gd name="connsiteX50" fmla="*/ 301217 w 740370"/>
                <a:gd name="connsiteY50" fmla="*/ 147809 h 458351"/>
                <a:gd name="connsiteX51" fmla="*/ 240632 w 740370"/>
                <a:gd name="connsiteY51" fmla="*/ 107578 h 458351"/>
                <a:gd name="connsiteX52" fmla="*/ 219937 w 740370"/>
                <a:gd name="connsiteY52" fmla="*/ 61582 h 458351"/>
                <a:gd name="connsiteX53" fmla="*/ 263293 w 740370"/>
                <a:gd name="connsiteY53" fmla="*/ 250677 h 458351"/>
                <a:gd name="connsiteX54" fmla="*/ 234481 w 740370"/>
                <a:gd name="connsiteY54" fmla="*/ 271731 h 458351"/>
                <a:gd name="connsiteX55" fmla="*/ 219937 w 740370"/>
                <a:gd name="connsiteY55" fmla="*/ 272630 h 458351"/>
                <a:gd name="connsiteX56" fmla="*/ 220785 w 740370"/>
                <a:gd name="connsiteY56" fmla="*/ 257201 h 458351"/>
                <a:gd name="connsiteX57" fmla="*/ 240631 w 740370"/>
                <a:gd name="connsiteY57" fmla="*/ 226634 h 458351"/>
                <a:gd name="connsiteX58" fmla="*/ 301219 w 740370"/>
                <a:gd name="connsiteY58" fmla="*/ 186401 h 458351"/>
                <a:gd name="connsiteX59" fmla="*/ 263293 w 740370"/>
                <a:gd name="connsiteY59" fmla="*/ 250677 h 458351"/>
                <a:gd name="connsiteX60" fmla="*/ 427354 w 740370"/>
                <a:gd name="connsiteY60" fmla="*/ 254922 h 458351"/>
                <a:gd name="connsiteX61" fmla="*/ 428202 w 740370"/>
                <a:gd name="connsiteY61" fmla="*/ 270351 h 458351"/>
                <a:gd name="connsiteX62" fmla="*/ 413658 w 740370"/>
                <a:gd name="connsiteY62" fmla="*/ 269452 h 458351"/>
                <a:gd name="connsiteX63" fmla="*/ 384846 w 740370"/>
                <a:gd name="connsiteY63" fmla="*/ 248398 h 458351"/>
                <a:gd name="connsiteX64" fmla="*/ 346922 w 740370"/>
                <a:gd name="connsiteY64" fmla="*/ 184124 h 458351"/>
                <a:gd name="connsiteX65" fmla="*/ 407507 w 740370"/>
                <a:gd name="connsiteY65" fmla="*/ 224355 h 458351"/>
                <a:gd name="connsiteX66" fmla="*/ 427354 w 740370"/>
                <a:gd name="connsiteY66" fmla="*/ 254922 h 458351"/>
                <a:gd name="connsiteX0" fmla="*/ 815654 w 815654"/>
                <a:gd name="connsiteY0" fmla="*/ 162914 h 458351"/>
                <a:gd name="connsiteX1" fmla="*/ 434963 w 815654"/>
                <a:gd name="connsiteY1" fmla="*/ 162369 h 458351"/>
                <a:gd name="connsiteX2" fmla="*/ 494184 w 815654"/>
                <a:gd name="connsiteY2" fmla="*/ 121942 h 458351"/>
                <a:gd name="connsiteX3" fmla="*/ 517708 w 815654"/>
                <a:gd name="connsiteY3" fmla="*/ 85335 h 458351"/>
                <a:gd name="connsiteX4" fmla="*/ 514878 w 815654"/>
                <a:gd name="connsiteY4" fmla="*/ 51777 h 458351"/>
                <a:gd name="connsiteX5" fmla="*/ 483245 w 815654"/>
                <a:gd name="connsiteY5" fmla="*/ 48773 h 458351"/>
                <a:gd name="connsiteX6" fmla="*/ 448737 w 815654"/>
                <a:gd name="connsiteY6" fmla="*/ 73730 h 458351"/>
                <a:gd name="connsiteX7" fmla="*/ 408483 w 815654"/>
                <a:gd name="connsiteY7" fmla="*/ 140981 h 458351"/>
                <a:gd name="connsiteX8" fmla="*/ 421695 w 815654"/>
                <a:gd name="connsiteY8" fmla="*/ 1842 h 458351"/>
                <a:gd name="connsiteX9" fmla="*/ 392940 w 815654"/>
                <a:gd name="connsiteY9" fmla="*/ 0 h 458351"/>
                <a:gd name="connsiteX10" fmla="*/ 392373 w 815654"/>
                <a:gd name="connsiteY10" fmla="*/ 143205 h 458351"/>
                <a:gd name="connsiteX11" fmla="*/ 349970 w 815654"/>
                <a:gd name="connsiteY11" fmla="*/ 71453 h 458351"/>
                <a:gd name="connsiteX12" fmla="*/ 315462 w 815654"/>
                <a:gd name="connsiteY12" fmla="*/ 46496 h 458351"/>
                <a:gd name="connsiteX13" fmla="*/ 283830 w 815654"/>
                <a:gd name="connsiteY13" fmla="*/ 49499 h 458351"/>
                <a:gd name="connsiteX14" fmla="*/ 304524 w 815654"/>
                <a:gd name="connsiteY14" fmla="*/ 119665 h 458351"/>
                <a:gd name="connsiteX15" fmla="*/ 367917 w 815654"/>
                <a:gd name="connsiteY15" fmla="*/ 162370 h 458351"/>
                <a:gd name="connsiteX16" fmla="*/ 75284 w 815654"/>
                <a:gd name="connsiteY16" fmla="*/ 175802 h 458351"/>
                <a:gd name="connsiteX17" fmla="*/ 0 w 815654"/>
                <a:gd name="connsiteY17" fmla="*/ 231004 h 458351"/>
                <a:gd name="connsiteX18" fmla="*/ 354247 w 815654"/>
                <a:gd name="connsiteY18" fmla="*/ 179461 h 458351"/>
                <a:gd name="connsiteX19" fmla="*/ 304523 w 815654"/>
                <a:gd name="connsiteY19" fmla="*/ 214551 h 458351"/>
                <a:gd name="connsiteX20" fmla="*/ 281000 w 815654"/>
                <a:gd name="connsiteY20" fmla="*/ 251159 h 458351"/>
                <a:gd name="connsiteX21" fmla="*/ 283830 w 815654"/>
                <a:gd name="connsiteY21" fmla="*/ 284717 h 458351"/>
                <a:gd name="connsiteX22" fmla="*/ 299812 w 815654"/>
                <a:gd name="connsiteY22" fmla="*/ 291120 h 458351"/>
                <a:gd name="connsiteX23" fmla="*/ 315462 w 815654"/>
                <a:gd name="connsiteY23" fmla="*/ 287720 h 458351"/>
                <a:gd name="connsiteX24" fmla="*/ 349970 w 815654"/>
                <a:gd name="connsiteY24" fmla="*/ 262763 h 458351"/>
                <a:gd name="connsiteX25" fmla="*/ 392373 w 815654"/>
                <a:gd name="connsiteY25" fmla="*/ 191011 h 458351"/>
                <a:gd name="connsiteX26" fmla="*/ 352455 w 815654"/>
                <a:gd name="connsiteY26" fmla="*/ 458351 h 458351"/>
                <a:gd name="connsiteX27" fmla="*/ 378085 w 815654"/>
                <a:gd name="connsiteY27" fmla="*/ 458015 h 458351"/>
                <a:gd name="connsiteX28" fmla="*/ 408483 w 815654"/>
                <a:gd name="connsiteY28" fmla="*/ 193232 h 458351"/>
                <a:gd name="connsiteX29" fmla="*/ 448737 w 815654"/>
                <a:gd name="connsiteY29" fmla="*/ 260483 h 458351"/>
                <a:gd name="connsiteX30" fmla="*/ 483245 w 815654"/>
                <a:gd name="connsiteY30" fmla="*/ 285440 h 458351"/>
                <a:gd name="connsiteX31" fmla="*/ 498896 w 815654"/>
                <a:gd name="connsiteY31" fmla="*/ 288840 h 458351"/>
                <a:gd name="connsiteX32" fmla="*/ 514878 w 815654"/>
                <a:gd name="connsiteY32" fmla="*/ 282437 h 458351"/>
                <a:gd name="connsiteX33" fmla="*/ 517708 w 815654"/>
                <a:gd name="connsiteY33" fmla="*/ 248879 h 458351"/>
                <a:gd name="connsiteX34" fmla="*/ 494184 w 815654"/>
                <a:gd name="connsiteY34" fmla="*/ 212271 h 458351"/>
                <a:gd name="connsiteX35" fmla="*/ 448396 w 815654"/>
                <a:gd name="connsiteY35" fmla="*/ 179460 h 458351"/>
                <a:gd name="connsiteX36" fmla="*/ 802453 w 815654"/>
                <a:gd name="connsiteY36" fmla="*/ 205631 h 458351"/>
                <a:gd name="connsiteX37" fmla="*/ 815654 w 815654"/>
                <a:gd name="connsiteY37" fmla="*/ 162914 h 458351"/>
                <a:gd name="connsiteX38" fmla="*/ 460130 w 815654"/>
                <a:gd name="connsiteY38" fmla="*/ 85814 h 458351"/>
                <a:gd name="connsiteX39" fmla="*/ 488942 w 815654"/>
                <a:gd name="connsiteY39" fmla="*/ 64760 h 458351"/>
                <a:gd name="connsiteX40" fmla="*/ 498844 w 815654"/>
                <a:gd name="connsiteY40" fmla="*/ 62478 h 458351"/>
                <a:gd name="connsiteX41" fmla="*/ 503486 w 815654"/>
                <a:gd name="connsiteY41" fmla="*/ 63861 h 458351"/>
                <a:gd name="connsiteX42" fmla="*/ 502638 w 815654"/>
                <a:gd name="connsiteY42" fmla="*/ 79290 h 458351"/>
                <a:gd name="connsiteX43" fmla="*/ 482792 w 815654"/>
                <a:gd name="connsiteY43" fmla="*/ 109857 h 458351"/>
                <a:gd name="connsiteX44" fmla="*/ 422207 w 815654"/>
                <a:gd name="connsiteY44" fmla="*/ 150088 h 458351"/>
                <a:gd name="connsiteX45" fmla="*/ 460130 w 815654"/>
                <a:gd name="connsiteY45" fmla="*/ 85814 h 458351"/>
                <a:gd name="connsiteX46" fmla="*/ 295221 w 815654"/>
                <a:gd name="connsiteY46" fmla="*/ 61582 h 458351"/>
                <a:gd name="connsiteX47" fmla="*/ 299863 w 815654"/>
                <a:gd name="connsiteY47" fmla="*/ 60199 h 458351"/>
                <a:gd name="connsiteX48" fmla="*/ 309765 w 815654"/>
                <a:gd name="connsiteY48" fmla="*/ 62481 h 458351"/>
                <a:gd name="connsiteX49" fmla="*/ 338577 w 815654"/>
                <a:gd name="connsiteY49" fmla="*/ 83536 h 458351"/>
                <a:gd name="connsiteX50" fmla="*/ 376501 w 815654"/>
                <a:gd name="connsiteY50" fmla="*/ 147809 h 458351"/>
                <a:gd name="connsiteX51" fmla="*/ 315916 w 815654"/>
                <a:gd name="connsiteY51" fmla="*/ 107578 h 458351"/>
                <a:gd name="connsiteX52" fmla="*/ 295221 w 815654"/>
                <a:gd name="connsiteY52" fmla="*/ 61582 h 458351"/>
                <a:gd name="connsiteX53" fmla="*/ 338577 w 815654"/>
                <a:gd name="connsiteY53" fmla="*/ 250677 h 458351"/>
                <a:gd name="connsiteX54" fmla="*/ 309765 w 815654"/>
                <a:gd name="connsiteY54" fmla="*/ 271731 h 458351"/>
                <a:gd name="connsiteX55" fmla="*/ 295221 w 815654"/>
                <a:gd name="connsiteY55" fmla="*/ 272630 h 458351"/>
                <a:gd name="connsiteX56" fmla="*/ 296069 w 815654"/>
                <a:gd name="connsiteY56" fmla="*/ 257201 h 458351"/>
                <a:gd name="connsiteX57" fmla="*/ 315915 w 815654"/>
                <a:gd name="connsiteY57" fmla="*/ 226634 h 458351"/>
                <a:gd name="connsiteX58" fmla="*/ 376503 w 815654"/>
                <a:gd name="connsiteY58" fmla="*/ 186401 h 458351"/>
                <a:gd name="connsiteX59" fmla="*/ 338577 w 815654"/>
                <a:gd name="connsiteY59" fmla="*/ 250677 h 458351"/>
                <a:gd name="connsiteX60" fmla="*/ 502638 w 815654"/>
                <a:gd name="connsiteY60" fmla="*/ 254922 h 458351"/>
                <a:gd name="connsiteX61" fmla="*/ 503486 w 815654"/>
                <a:gd name="connsiteY61" fmla="*/ 270351 h 458351"/>
                <a:gd name="connsiteX62" fmla="*/ 488942 w 815654"/>
                <a:gd name="connsiteY62" fmla="*/ 269452 h 458351"/>
                <a:gd name="connsiteX63" fmla="*/ 460130 w 815654"/>
                <a:gd name="connsiteY63" fmla="*/ 248398 h 458351"/>
                <a:gd name="connsiteX64" fmla="*/ 422206 w 815654"/>
                <a:gd name="connsiteY64" fmla="*/ 184124 h 458351"/>
                <a:gd name="connsiteX65" fmla="*/ 482791 w 815654"/>
                <a:gd name="connsiteY65" fmla="*/ 224355 h 458351"/>
                <a:gd name="connsiteX66" fmla="*/ 502638 w 815654"/>
                <a:gd name="connsiteY66" fmla="*/ 254922 h 458351"/>
                <a:gd name="connsiteX0" fmla="*/ 826598 w 826598"/>
                <a:gd name="connsiteY0" fmla="*/ 162914 h 458351"/>
                <a:gd name="connsiteX1" fmla="*/ 445907 w 826598"/>
                <a:gd name="connsiteY1" fmla="*/ 162369 h 458351"/>
                <a:gd name="connsiteX2" fmla="*/ 505128 w 826598"/>
                <a:gd name="connsiteY2" fmla="*/ 121942 h 458351"/>
                <a:gd name="connsiteX3" fmla="*/ 528652 w 826598"/>
                <a:gd name="connsiteY3" fmla="*/ 85335 h 458351"/>
                <a:gd name="connsiteX4" fmla="*/ 525822 w 826598"/>
                <a:gd name="connsiteY4" fmla="*/ 51777 h 458351"/>
                <a:gd name="connsiteX5" fmla="*/ 494189 w 826598"/>
                <a:gd name="connsiteY5" fmla="*/ 48773 h 458351"/>
                <a:gd name="connsiteX6" fmla="*/ 459681 w 826598"/>
                <a:gd name="connsiteY6" fmla="*/ 73730 h 458351"/>
                <a:gd name="connsiteX7" fmla="*/ 419427 w 826598"/>
                <a:gd name="connsiteY7" fmla="*/ 140981 h 458351"/>
                <a:gd name="connsiteX8" fmla="*/ 432639 w 826598"/>
                <a:gd name="connsiteY8" fmla="*/ 1842 h 458351"/>
                <a:gd name="connsiteX9" fmla="*/ 403884 w 826598"/>
                <a:gd name="connsiteY9" fmla="*/ 0 h 458351"/>
                <a:gd name="connsiteX10" fmla="*/ 403317 w 826598"/>
                <a:gd name="connsiteY10" fmla="*/ 143205 h 458351"/>
                <a:gd name="connsiteX11" fmla="*/ 360914 w 826598"/>
                <a:gd name="connsiteY11" fmla="*/ 71453 h 458351"/>
                <a:gd name="connsiteX12" fmla="*/ 326406 w 826598"/>
                <a:gd name="connsiteY12" fmla="*/ 46496 h 458351"/>
                <a:gd name="connsiteX13" fmla="*/ 294774 w 826598"/>
                <a:gd name="connsiteY13" fmla="*/ 49499 h 458351"/>
                <a:gd name="connsiteX14" fmla="*/ 315468 w 826598"/>
                <a:gd name="connsiteY14" fmla="*/ 119665 h 458351"/>
                <a:gd name="connsiteX15" fmla="*/ 378861 w 826598"/>
                <a:gd name="connsiteY15" fmla="*/ 162370 h 458351"/>
                <a:gd name="connsiteX16" fmla="*/ 0 w 826598"/>
                <a:gd name="connsiteY16" fmla="*/ 206293 h 458351"/>
                <a:gd name="connsiteX17" fmla="*/ 10944 w 826598"/>
                <a:gd name="connsiteY17" fmla="*/ 231004 h 458351"/>
                <a:gd name="connsiteX18" fmla="*/ 365191 w 826598"/>
                <a:gd name="connsiteY18" fmla="*/ 179461 h 458351"/>
                <a:gd name="connsiteX19" fmla="*/ 315467 w 826598"/>
                <a:gd name="connsiteY19" fmla="*/ 214551 h 458351"/>
                <a:gd name="connsiteX20" fmla="*/ 291944 w 826598"/>
                <a:gd name="connsiteY20" fmla="*/ 251159 h 458351"/>
                <a:gd name="connsiteX21" fmla="*/ 294774 w 826598"/>
                <a:gd name="connsiteY21" fmla="*/ 284717 h 458351"/>
                <a:gd name="connsiteX22" fmla="*/ 310756 w 826598"/>
                <a:gd name="connsiteY22" fmla="*/ 291120 h 458351"/>
                <a:gd name="connsiteX23" fmla="*/ 326406 w 826598"/>
                <a:gd name="connsiteY23" fmla="*/ 287720 h 458351"/>
                <a:gd name="connsiteX24" fmla="*/ 360914 w 826598"/>
                <a:gd name="connsiteY24" fmla="*/ 262763 h 458351"/>
                <a:gd name="connsiteX25" fmla="*/ 403317 w 826598"/>
                <a:gd name="connsiteY25" fmla="*/ 191011 h 458351"/>
                <a:gd name="connsiteX26" fmla="*/ 363399 w 826598"/>
                <a:gd name="connsiteY26" fmla="*/ 458351 h 458351"/>
                <a:gd name="connsiteX27" fmla="*/ 389029 w 826598"/>
                <a:gd name="connsiteY27" fmla="*/ 458015 h 458351"/>
                <a:gd name="connsiteX28" fmla="*/ 419427 w 826598"/>
                <a:gd name="connsiteY28" fmla="*/ 193232 h 458351"/>
                <a:gd name="connsiteX29" fmla="*/ 459681 w 826598"/>
                <a:gd name="connsiteY29" fmla="*/ 260483 h 458351"/>
                <a:gd name="connsiteX30" fmla="*/ 494189 w 826598"/>
                <a:gd name="connsiteY30" fmla="*/ 285440 h 458351"/>
                <a:gd name="connsiteX31" fmla="*/ 509840 w 826598"/>
                <a:gd name="connsiteY31" fmla="*/ 288840 h 458351"/>
                <a:gd name="connsiteX32" fmla="*/ 525822 w 826598"/>
                <a:gd name="connsiteY32" fmla="*/ 282437 h 458351"/>
                <a:gd name="connsiteX33" fmla="*/ 528652 w 826598"/>
                <a:gd name="connsiteY33" fmla="*/ 248879 h 458351"/>
                <a:gd name="connsiteX34" fmla="*/ 505128 w 826598"/>
                <a:gd name="connsiteY34" fmla="*/ 212271 h 458351"/>
                <a:gd name="connsiteX35" fmla="*/ 459340 w 826598"/>
                <a:gd name="connsiteY35" fmla="*/ 179460 h 458351"/>
                <a:gd name="connsiteX36" fmla="*/ 813397 w 826598"/>
                <a:gd name="connsiteY36" fmla="*/ 205631 h 458351"/>
                <a:gd name="connsiteX37" fmla="*/ 826598 w 826598"/>
                <a:gd name="connsiteY37" fmla="*/ 162914 h 458351"/>
                <a:gd name="connsiteX38" fmla="*/ 471074 w 826598"/>
                <a:gd name="connsiteY38" fmla="*/ 85814 h 458351"/>
                <a:gd name="connsiteX39" fmla="*/ 499886 w 826598"/>
                <a:gd name="connsiteY39" fmla="*/ 64760 h 458351"/>
                <a:gd name="connsiteX40" fmla="*/ 509788 w 826598"/>
                <a:gd name="connsiteY40" fmla="*/ 62478 h 458351"/>
                <a:gd name="connsiteX41" fmla="*/ 514430 w 826598"/>
                <a:gd name="connsiteY41" fmla="*/ 63861 h 458351"/>
                <a:gd name="connsiteX42" fmla="*/ 513582 w 826598"/>
                <a:gd name="connsiteY42" fmla="*/ 79290 h 458351"/>
                <a:gd name="connsiteX43" fmla="*/ 493736 w 826598"/>
                <a:gd name="connsiteY43" fmla="*/ 109857 h 458351"/>
                <a:gd name="connsiteX44" fmla="*/ 433151 w 826598"/>
                <a:gd name="connsiteY44" fmla="*/ 150088 h 458351"/>
                <a:gd name="connsiteX45" fmla="*/ 471074 w 826598"/>
                <a:gd name="connsiteY45" fmla="*/ 85814 h 458351"/>
                <a:gd name="connsiteX46" fmla="*/ 306165 w 826598"/>
                <a:gd name="connsiteY46" fmla="*/ 61582 h 458351"/>
                <a:gd name="connsiteX47" fmla="*/ 310807 w 826598"/>
                <a:gd name="connsiteY47" fmla="*/ 60199 h 458351"/>
                <a:gd name="connsiteX48" fmla="*/ 320709 w 826598"/>
                <a:gd name="connsiteY48" fmla="*/ 62481 h 458351"/>
                <a:gd name="connsiteX49" fmla="*/ 349521 w 826598"/>
                <a:gd name="connsiteY49" fmla="*/ 83536 h 458351"/>
                <a:gd name="connsiteX50" fmla="*/ 387445 w 826598"/>
                <a:gd name="connsiteY50" fmla="*/ 147809 h 458351"/>
                <a:gd name="connsiteX51" fmla="*/ 326860 w 826598"/>
                <a:gd name="connsiteY51" fmla="*/ 107578 h 458351"/>
                <a:gd name="connsiteX52" fmla="*/ 306165 w 826598"/>
                <a:gd name="connsiteY52" fmla="*/ 61582 h 458351"/>
                <a:gd name="connsiteX53" fmla="*/ 349521 w 826598"/>
                <a:gd name="connsiteY53" fmla="*/ 250677 h 458351"/>
                <a:gd name="connsiteX54" fmla="*/ 320709 w 826598"/>
                <a:gd name="connsiteY54" fmla="*/ 271731 h 458351"/>
                <a:gd name="connsiteX55" fmla="*/ 306165 w 826598"/>
                <a:gd name="connsiteY55" fmla="*/ 272630 h 458351"/>
                <a:gd name="connsiteX56" fmla="*/ 307013 w 826598"/>
                <a:gd name="connsiteY56" fmla="*/ 257201 h 458351"/>
                <a:gd name="connsiteX57" fmla="*/ 326859 w 826598"/>
                <a:gd name="connsiteY57" fmla="*/ 226634 h 458351"/>
                <a:gd name="connsiteX58" fmla="*/ 387447 w 826598"/>
                <a:gd name="connsiteY58" fmla="*/ 186401 h 458351"/>
                <a:gd name="connsiteX59" fmla="*/ 349521 w 826598"/>
                <a:gd name="connsiteY59" fmla="*/ 250677 h 458351"/>
                <a:gd name="connsiteX60" fmla="*/ 513582 w 826598"/>
                <a:gd name="connsiteY60" fmla="*/ 254922 h 458351"/>
                <a:gd name="connsiteX61" fmla="*/ 514430 w 826598"/>
                <a:gd name="connsiteY61" fmla="*/ 270351 h 458351"/>
                <a:gd name="connsiteX62" fmla="*/ 499886 w 826598"/>
                <a:gd name="connsiteY62" fmla="*/ 269452 h 458351"/>
                <a:gd name="connsiteX63" fmla="*/ 471074 w 826598"/>
                <a:gd name="connsiteY63" fmla="*/ 248398 h 458351"/>
                <a:gd name="connsiteX64" fmla="*/ 433150 w 826598"/>
                <a:gd name="connsiteY64" fmla="*/ 184124 h 458351"/>
                <a:gd name="connsiteX65" fmla="*/ 493735 w 826598"/>
                <a:gd name="connsiteY65" fmla="*/ 224355 h 458351"/>
                <a:gd name="connsiteX66" fmla="*/ 513582 w 826598"/>
                <a:gd name="connsiteY66" fmla="*/ 254922 h 4583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63399 w 826598"/>
                <a:gd name="connsiteY26" fmla="*/ 458351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  <a:gd name="connsiteX0" fmla="*/ 826598 w 826598"/>
                <a:gd name="connsiteY0" fmla="*/ 162914 h 624251"/>
                <a:gd name="connsiteX1" fmla="*/ 445907 w 826598"/>
                <a:gd name="connsiteY1" fmla="*/ 162369 h 624251"/>
                <a:gd name="connsiteX2" fmla="*/ 505128 w 826598"/>
                <a:gd name="connsiteY2" fmla="*/ 121942 h 624251"/>
                <a:gd name="connsiteX3" fmla="*/ 528652 w 826598"/>
                <a:gd name="connsiteY3" fmla="*/ 85335 h 624251"/>
                <a:gd name="connsiteX4" fmla="*/ 525822 w 826598"/>
                <a:gd name="connsiteY4" fmla="*/ 51777 h 624251"/>
                <a:gd name="connsiteX5" fmla="*/ 494189 w 826598"/>
                <a:gd name="connsiteY5" fmla="*/ 48773 h 624251"/>
                <a:gd name="connsiteX6" fmla="*/ 459681 w 826598"/>
                <a:gd name="connsiteY6" fmla="*/ 73730 h 624251"/>
                <a:gd name="connsiteX7" fmla="*/ 419427 w 826598"/>
                <a:gd name="connsiteY7" fmla="*/ 140981 h 624251"/>
                <a:gd name="connsiteX8" fmla="*/ 432639 w 826598"/>
                <a:gd name="connsiteY8" fmla="*/ 1842 h 624251"/>
                <a:gd name="connsiteX9" fmla="*/ 403884 w 826598"/>
                <a:gd name="connsiteY9" fmla="*/ 0 h 624251"/>
                <a:gd name="connsiteX10" fmla="*/ 403317 w 826598"/>
                <a:gd name="connsiteY10" fmla="*/ 143205 h 624251"/>
                <a:gd name="connsiteX11" fmla="*/ 360914 w 826598"/>
                <a:gd name="connsiteY11" fmla="*/ 71453 h 624251"/>
                <a:gd name="connsiteX12" fmla="*/ 326406 w 826598"/>
                <a:gd name="connsiteY12" fmla="*/ 46496 h 624251"/>
                <a:gd name="connsiteX13" fmla="*/ 294774 w 826598"/>
                <a:gd name="connsiteY13" fmla="*/ 49499 h 624251"/>
                <a:gd name="connsiteX14" fmla="*/ 315468 w 826598"/>
                <a:gd name="connsiteY14" fmla="*/ 119665 h 624251"/>
                <a:gd name="connsiteX15" fmla="*/ 378861 w 826598"/>
                <a:gd name="connsiteY15" fmla="*/ 162370 h 624251"/>
                <a:gd name="connsiteX16" fmla="*/ 0 w 826598"/>
                <a:gd name="connsiteY16" fmla="*/ 206293 h 624251"/>
                <a:gd name="connsiteX17" fmla="*/ 10944 w 826598"/>
                <a:gd name="connsiteY17" fmla="*/ 231004 h 624251"/>
                <a:gd name="connsiteX18" fmla="*/ 365191 w 826598"/>
                <a:gd name="connsiteY18" fmla="*/ 179461 h 624251"/>
                <a:gd name="connsiteX19" fmla="*/ 315467 w 826598"/>
                <a:gd name="connsiteY19" fmla="*/ 214551 h 624251"/>
                <a:gd name="connsiteX20" fmla="*/ 291944 w 826598"/>
                <a:gd name="connsiteY20" fmla="*/ 251159 h 624251"/>
                <a:gd name="connsiteX21" fmla="*/ 294774 w 826598"/>
                <a:gd name="connsiteY21" fmla="*/ 284717 h 624251"/>
                <a:gd name="connsiteX22" fmla="*/ 310756 w 826598"/>
                <a:gd name="connsiteY22" fmla="*/ 291120 h 624251"/>
                <a:gd name="connsiteX23" fmla="*/ 326406 w 826598"/>
                <a:gd name="connsiteY23" fmla="*/ 287720 h 624251"/>
                <a:gd name="connsiteX24" fmla="*/ 360914 w 826598"/>
                <a:gd name="connsiteY24" fmla="*/ 262763 h 624251"/>
                <a:gd name="connsiteX25" fmla="*/ 403317 w 826598"/>
                <a:gd name="connsiteY25" fmla="*/ 191011 h 624251"/>
                <a:gd name="connsiteX26" fmla="*/ 351633 w 826598"/>
                <a:gd name="connsiteY26" fmla="*/ 621935 h 624251"/>
                <a:gd name="connsiteX27" fmla="*/ 377738 w 826598"/>
                <a:gd name="connsiteY27" fmla="*/ 624251 h 624251"/>
                <a:gd name="connsiteX28" fmla="*/ 419427 w 826598"/>
                <a:gd name="connsiteY28" fmla="*/ 193232 h 624251"/>
                <a:gd name="connsiteX29" fmla="*/ 459681 w 826598"/>
                <a:gd name="connsiteY29" fmla="*/ 260483 h 624251"/>
                <a:gd name="connsiteX30" fmla="*/ 494189 w 826598"/>
                <a:gd name="connsiteY30" fmla="*/ 285440 h 624251"/>
                <a:gd name="connsiteX31" fmla="*/ 509840 w 826598"/>
                <a:gd name="connsiteY31" fmla="*/ 288840 h 624251"/>
                <a:gd name="connsiteX32" fmla="*/ 525822 w 826598"/>
                <a:gd name="connsiteY32" fmla="*/ 282437 h 624251"/>
                <a:gd name="connsiteX33" fmla="*/ 528652 w 826598"/>
                <a:gd name="connsiteY33" fmla="*/ 248879 h 624251"/>
                <a:gd name="connsiteX34" fmla="*/ 505128 w 826598"/>
                <a:gd name="connsiteY34" fmla="*/ 212271 h 624251"/>
                <a:gd name="connsiteX35" fmla="*/ 459340 w 826598"/>
                <a:gd name="connsiteY35" fmla="*/ 179460 h 624251"/>
                <a:gd name="connsiteX36" fmla="*/ 813397 w 826598"/>
                <a:gd name="connsiteY36" fmla="*/ 205631 h 624251"/>
                <a:gd name="connsiteX37" fmla="*/ 826598 w 826598"/>
                <a:gd name="connsiteY37" fmla="*/ 162914 h 624251"/>
                <a:gd name="connsiteX38" fmla="*/ 471074 w 826598"/>
                <a:gd name="connsiteY38" fmla="*/ 85814 h 624251"/>
                <a:gd name="connsiteX39" fmla="*/ 499886 w 826598"/>
                <a:gd name="connsiteY39" fmla="*/ 64760 h 624251"/>
                <a:gd name="connsiteX40" fmla="*/ 509788 w 826598"/>
                <a:gd name="connsiteY40" fmla="*/ 62478 h 624251"/>
                <a:gd name="connsiteX41" fmla="*/ 514430 w 826598"/>
                <a:gd name="connsiteY41" fmla="*/ 63861 h 624251"/>
                <a:gd name="connsiteX42" fmla="*/ 513582 w 826598"/>
                <a:gd name="connsiteY42" fmla="*/ 79290 h 624251"/>
                <a:gd name="connsiteX43" fmla="*/ 493736 w 826598"/>
                <a:gd name="connsiteY43" fmla="*/ 109857 h 624251"/>
                <a:gd name="connsiteX44" fmla="*/ 433151 w 826598"/>
                <a:gd name="connsiteY44" fmla="*/ 150088 h 624251"/>
                <a:gd name="connsiteX45" fmla="*/ 471074 w 826598"/>
                <a:gd name="connsiteY45" fmla="*/ 85814 h 624251"/>
                <a:gd name="connsiteX46" fmla="*/ 306165 w 826598"/>
                <a:gd name="connsiteY46" fmla="*/ 61582 h 624251"/>
                <a:gd name="connsiteX47" fmla="*/ 310807 w 826598"/>
                <a:gd name="connsiteY47" fmla="*/ 60199 h 624251"/>
                <a:gd name="connsiteX48" fmla="*/ 320709 w 826598"/>
                <a:gd name="connsiteY48" fmla="*/ 62481 h 624251"/>
                <a:gd name="connsiteX49" fmla="*/ 349521 w 826598"/>
                <a:gd name="connsiteY49" fmla="*/ 83536 h 624251"/>
                <a:gd name="connsiteX50" fmla="*/ 387445 w 826598"/>
                <a:gd name="connsiteY50" fmla="*/ 147809 h 624251"/>
                <a:gd name="connsiteX51" fmla="*/ 326860 w 826598"/>
                <a:gd name="connsiteY51" fmla="*/ 107578 h 624251"/>
                <a:gd name="connsiteX52" fmla="*/ 306165 w 826598"/>
                <a:gd name="connsiteY52" fmla="*/ 61582 h 624251"/>
                <a:gd name="connsiteX53" fmla="*/ 349521 w 826598"/>
                <a:gd name="connsiteY53" fmla="*/ 250677 h 624251"/>
                <a:gd name="connsiteX54" fmla="*/ 320709 w 826598"/>
                <a:gd name="connsiteY54" fmla="*/ 271731 h 624251"/>
                <a:gd name="connsiteX55" fmla="*/ 306165 w 826598"/>
                <a:gd name="connsiteY55" fmla="*/ 272630 h 624251"/>
                <a:gd name="connsiteX56" fmla="*/ 307013 w 826598"/>
                <a:gd name="connsiteY56" fmla="*/ 257201 h 624251"/>
                <a:gd name="connsiteX57" fmla="*/ 326859 w 826598"/>
                <a:gd name="connsiteY57" fmla="*/ 226634 h 624251"/>
                <a:gd name="connsiteX58" fmla="*/ 387447 w 826598"/>
                <a:gd name="connsiteY58" fmla="*/ 186401 h 624251"/>
                <a:gd name="connsiteX59" fmla="*/ 349521 w 826598"/>
                <a:gd name="connsiteY59" fmla="*/ 250677 h 624251"/>
                <a:gd name="connsiteX60" fmla="*/ 513582 w 826598"/>
                <a:gd name="connsiteY60" fmla="*/ 254922 h 624251"/>
                <a:gd name="connsiteX61" fmla="*/ 514430 w 826598"/>
                <a:gd name="connsiteY61" fmla="*/ 270351 h 624251"/>
                <a:gd name="connsiteX62" fmla="*/ 499886 w 826598"/>
                <a:gd name="connsiteY62" fmla="*/ 269452 h 624251"/>
                <a:gd name="connsiteX63" fmla="*/ 471074 w 826598"/>
                <a:gd name="connsiteY63" fmla="*/ 248398 h 624251"/>
                <a:gd name="connsiteX64" fmla="*/ 433150 w 826598"/>
                <a:gd name="connsiteY64" fmla="*/ 184124 h 624251"/>
                <a:gd name="connsiteX65" fmla="*/ 493735 w 826598"/>
                <a:gd name="connsiteY65" fmla="*/ 224355 h 624251"/>
                <a:gd name="connsiteX66" fmla="*/ 513582 w 826598"/>
                <a:gd name="connsiteY66" fmla="*/ 254922 h 62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26598" h="624251">
                  <a:moveTo>
                    <a:pt x="826598" y="162914"/>
                  </a:moveTo>
                  <a:lnTo>
                    <a:pt x="445907" y="162369"/>
                  </a:lnTo>
                  <a:cubicBezTo>
                    <a:pt x="466169" y="151211"/>
                    <a:pt x="492512" y="135326"/>
                    <a:pt x="505128" y="121942"/>
                  </a:cubicBezTo>
                  <a:cubicBezTo>
                    <a:pt x="515994" y="110414"/>
                    <a:pt x="524348" y="97414"/>
                    <a:pt x="528652" y="85335"/>
                  </a:cubicBezTo>
                  <a:cubicBezTo>
                    <a:pt x="533747" y="71036"/>
                    <a:pt x="532741" y="59118"/>
                    <a:pt x="525822" y="51777"/>
                  </a:cubicBezTo>
                  <a:cubicBezTo>
                    <a:pt x="518903" y="44435"/>
                    <a:pt x="507668" y="43369"/>
                    <a:pt x="494189" y="48773"/>
                  </a:cubicBezTo>
                  <a:cubicBezTo>
                    <a:pt x="482803" y="53340"/>
                    <a:pt x="470548" y="62203"/>
                    <a:pt x="459681" y="73730"/>
                  </a:cubicBezTo>
                  <a:cubicBezTo>
                    <a:pt x="446180" y="88054"/>
                    <a:pt x="429977" y="119059"/>
                    <a:pt x="419427" y="140981"/>
                  </a:cubicBezTo>
                  <a:lnTo>
                    <a:pt x="432639" y="1842"/>
                  </a:lnTo>
                  <a:lnTo>
                    <a:pt x="403884" y="0"/>
                  </a:lnTo>
                  <a:lnTo>
                    <a:pt x="403317" y="143205"/>
                  </a:lnTo>
                  <a:cubicBezTo>
                    <a:pt x="392922" y="121245"/>
                    <a:pt x="375370" y="86788"/>
                    <a:pt x="360914" y="71453"/>
                  </a:cubicBezTo>
                  <a:cubicBezTo>
                    <a:pt x="350047" y="59924"/>
                    <a:pt x="337793" y="51061"/>
                    <a:pt x="326406" y="46496"/>
                  </a:cubicBezTo>
                  <a:cubicBezTo>
                    <a:pt x="312926" y="41091"/>
                    <a:pt x="301693" y="42157"/>
                    <a:pt x="294774" y="49499"/>
                  </a:cubicBezTo>
                  <a:cubicBezTo>
                    <a:pt x="281820" y="63242"/>
                    <a:pt x="290717" y="93407"/>
                    <a:pt x="315468" y="119665"/>
                  </a:cubicBezTo>
                  <a:cubicBezTo>
                    <a:pt x="328970" y="133989"/>
                    <a:pt x="358196" y="151178"/>
                    <a:pt x="378861" y="162370"/>
                  </a:cubicBezTo>
                  <a:lnTo>
                    <a:pt x="0" y="206293"/>
                  </a:lnTo>
                  <a:lnTo>
                    <a:pt x="10944" y="231004"/>
                  </a:lnTo>
                  <a:lnTo>
                    <a:pt x="365191" y="179461"/>
                  </a:lnTo>
                  <a:cubicBezTo>
                    <a:pt x="346805" y="190009"/>
                    <a:pt x="326184" y="203182"/>
                    <a:pt x="315467" y="214551"/>
                  </a:cubicBezTo>
                  <a:cubicBezTo>
                    <a:pt x="304602" y="226079"/>
                    <a:pt x="296247" y="239079"/>
                    <a:pt x="291944" y="251159"/>
                  </a:cubicBezTo>
                  <a:cubicBezTo>
                    <a:pt x="286849" y="265458"/>
                    <a:pt x="287854" y="277376"/>
                    <a:pt x="294774" y="284717"/>
                  </a:cubicBezTo>
                  <a:cubicBezTo>
                    <a:pt x="298786" y="288973"/>
                    <a:pt x="304246" y="291120"/>
                    <a:pt x="310756" y="291120"/>
                  </a:cubicBezTo>
                  <a:cubicBezTo>
                    <a:pt x="315474" y="291120"/>
                    <a:pt x="320743" y="289991"/>
                    <a:pt x="326406" y="287720"/>
                  </a:cubicBezTo>
                  <a:cubicBezTo>
                    <a:pt x="337793" y="283154"/>
                    <a:pt x="350047" y="274290"/>
                    <a:pt x="360914" y="262763"/>
                  </a:cubicBezTo>
                  <a:cubicBezTo>
                    <a:pt x="375370" y="247427"/>
                    <a:pt x="392922" y="212971"/>
                    <a:pt x="403317" y="191011"/>
                  </a:cubicBezTo>
                  <a:lnTo>
                    <a:pt x="351633" y="621935"/>
                  </a:lnTo>
                  <a:lnTo>
                    <a:pt x="377738" y="624251"/>
                  </a:lnTo>
                  <a:lnTo>
                    <a:pt x="419427" y="193232"/>
                  </a:lnTo>
                  <a:cubicBezTo>
                    <a:pt x="429977" y="215155"/>
                    <a:pt x="446180" y="246159"/>
                    <a:pt x="459681" y="260483"/>
                  </a:cubicBezTo>
                  <a:cubicBezTo>
                    <a:pt x="470548" y="272011"/>
                    <a:pt x="482803" y="280873"/>
                    <a:pt x="494189" y="285440"/>
                  </a:cubicBezTo>
                  <a:cubicBezTo>
                    <a:pt x="499854" y="287712"/>
                    <a:pt x="505123" y="288840"/>
                    <a:pt x="509840" y="288840"/>
                  </a:cubicBezTo>
                  <a:cubicBezTo>
                    <a:pt x="516348" y="288840"/>
                    <a:pt x="521810" y="286692"/>
                    <a:pt x="525822" y="282437"/>
                  </a:cubicBezTo>
                  <a:cubicBezTo>
                    <a:pt x="532740" y="275096"/>
                    <a:pt x="533747" y="263178"/>
                    <a:pt x="528652" y="248879"/>
                  </a:cubicBezTo>
                  <a:cubicBezTo>
                    <a:pt x="524348" y="236799"/>
                    <a:pt x="515994" y="223798"/>
                    <a:pt x="505128" y="212271"/>
                  </a:cubicBezTo>
                  <a:cubicBezTo>
                    <a:pt x="495170" y="201707"/>
                    <a:pt x="476661" y="189585"/>
                    <a:pt x="459340" y="179460"/>
                  </a:cubicBezTo>
                  <a:lnTo>
                    <a:pt x="813397" y="205631"/>
                  </a:lnTo>
                  <a:cubicBezTo>
                    <a:pt x="813397" y="199934"/>
                    <a:pt x="826598" y="168611"/>
                    <a:pt x="826598" y="162914"/>
                  </a:cubicBezTo>
                  <a:close/>
                  <a:moveTo>
                    <a:pt x="471074" y="85814"/>
                  </a:moveTo>
                  <a:cubicBezTo>
                    <a:pt x="480224" y="76107"/>
                    <a:pt x="490726" y="68433"/>
                    <a:pt x="499886" y="64760"/>
                  </a:cubicBezTo>
                  <a:cubicBezTo>
                    <a:pt x="503938" y="63135"/>
                    <a:pt x="507282" y="62478"/>
                    <a:pt x="509788" y="62478"/>
                  </a:cubicBezTo>
                  <a:cubicBezTo>
                    <a:pt x="512052" y="62478"/>
                    <a:pt x="513633" y="63016"/>
                    <a:pt x="514430" y="63861"/>
                  </a:cubicBezTo>
                  <a:cubicBezTo>
                    <a:pt x="516110" y="65643"/>
                    <a:pt x="516499" y="71105"/>
                    <a:pt x="513582" y="79290"/>
                  </a:cubicBezTo>
                  <a:cubicBezTo>
                    <a:pt x="510120" y="89008"/>
                    <a:pt x="502887" y="100150"/>
                    <a:pt x="493736" y="109857"/>
                  </a:cubicBezTo>
                  <a:cubicBezTo>
                    <a:pt x="481498" y="122840"/>
                    <a:pt x="452965" y="139416"/>
                    <a:pt x="433151" y="150088"/>
                  </a:cubicBezTo>
                  <a:cubicBezTo>
                    <a:pt x="443210" y="129068"/>
                    <a:pt x="458835" y="98797"/>
                    <a:pt x="471074" y="85814"/>
                  </a:cubicBezTo>
                  <a:close/>
                  <a:moveTo>
                    <a:pt x="306165" y="61582"/>
                  </a:moveTo>
                  <a:cubicBezTo>
                    <a:pt x="306962" y="60736"/>
                    <a:pt x="308542" y="60199"/>
                    <a:pt x="310807" y="60199"/>
                  </a:cubicBezTo>
                  <a:cubicBezTo>
                    <a:pt x="313313" y="60199"/>
                    <a:pt x="316657" y="60856"/>
                    <a:pt x="320709" y="62481"/>
                  </a:cubicBezTo>
                  <a:cubicBezTo>
                    <a:pt x="329869" y="66154"/>
                    <a:pt x="340372" y="73828"/>
                    <a:pt x="349521" y="83536"/>
                  </a:cubicBezTo>
                  <a:cubicBezTo>
                    <a:pt x="361760" y="96519"/>
                    <a:pt x="377385" y="126789"/>
                    <a:pt x="387445" y="147809"/>
                  </a:cubicBezTo>
                  <a:cubicBezTo>
                    <a:pt x="367631" y="137137"/>
                    <a:pt x="339097" y="120561"/>
                    <a:pt x="326860" y="107578"/>
                  </a:cubicBezTo>
                  <a:cubicBezTo>
                    <a:pt x="306138" y="85595"/>
                    <a:pt x="302319" y="65662"/>
                    <a:pt x="306165" y="61582"/>
                  </a:cubicBezTo>
                  <a:close/>
                  <a:moveTo>
                    <a:pt x="349521" y="250677"/>
                  </a:moveTo>
                  <a:cubicBezTo>
                    <a:pt x="340371" y="260384"/>
                    <a:pt x="329869" y="268059"/>
                    <a:pt x="320709" y="271731"/>
                  </a:cubicBezTo>
                  <a:cubicBezTo>
                    <a:pt x="312993" y="274826"/>
                    <a:pt x="307844" y="274413"/>
                    <a:pt x="306165" y="272630"/>
                  </a:cubicBezTo>
                  <a:cubicBezTo>
                    <a:pt x="304486" y="270848"/>
                    <a:pt x="304096" y="265386"/>
                    <a:pt x="307013" y="257201"/>
                  </a:cubicBezTo>
                  <a:cubicBezTo>
                    <a:pt x="310475" y="247483"/>
                    <a:pt x="317709" y="236341"/>
                    <a:pt x="326859" y="226634"/>
                  </a:cubicBezTo>
                  <a:cubicBezTo>
                    <a:pt x="339097" y="213651"/>
                    <a:pt x="367633" y="197073"/>
                    <a:pt x="387447" y="186401"/>
                  </a:cubicBezTo>
                  <a:cubicBezTo>
                    <a:pt x="377390" y="207420"/>
                    <a:pt x="361767" y="237686"/>
                    <a:pt x="349521" y="250677"/>
                  </a:cubicBezTo>
                  <a:close/>
                  <a:moveTo>
                    <a:pt x="513582" y="254922"/>
                  </a:moveTo>
                  <a:cubicBezTo>
                    <a:pt x="516499" y="263108"/>
                    <a:pt x="516111" y="268571"/>
                    <a:pt x="514430" y="270351"/>
                  </a:cubicBezTo>
                  <a:cubicBezTo>
                    <a:pt x="512751" y="272133"/>
                    <a:pt x="507600" y="272546"/>
                    <a:pt x="499886" y="269452"/>
                  </a:cubicBezTo>
                  <a:cubicBezTo>
                    <a:pt x="490726" y="265779"/>
                    <a:pt x="480223" y="258106"/>
                    <a:pt x="471074" y="248398"/>
                  </a:cubicBezTo>
                  <a:cubicBezTo>
                    <a:pt x="458835" y="235415"/>
                    <a:pt x="443212" y="205144"/>
                    <a:pt x="433150" y="184124"/>
                  </a:cubicBezTo>
                  <a:cubicBezTo>
                    <a:pt x="452964" y="194797"/>
                    <a:pt x="481498" y="211372"/>
                    <a:pt x="493735" y="224355"/>
                  </a:cubicBezTo>
                  <a:cubicBezTo>
                    <a:pt x="502887" y="234064"/>
                    <a:pt x="510120" y="245205"/>
                    <a:pt x="513582" y="254922"/>
                  </a:cubicBezTo>
                  <a:close/>
                </a:path>
              </a:pathLst>
            </a:custGeom>
            <a:solidFill>
              <a:srgbClr val="791553"/>
            </a:solidFill>
            <a:ln w="1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F9F6D0-7D61-4AD7-AAA7-69B7ADCAF240}"/>
              </a:ext>
            </a:extLst>
          </p:cNvPr>
          <p:cNvGrpSpPr/>
          <p:nvPr/>
        </p:nvGrpSpPr>
        <p:grpSpPr>
          <a:xfrm>
            <a:off x="847474" y="1228131"/>
            <a:ext cx="4469856" cy="4572265"/>
            <a:chOff x="7080740" y="1756062"/>
            <a:chExt cx="4116793" cy="23605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FCF6BB-85DC-4B6F-9609-3DF6D15C87B6}"/>
                </a:ext>
              </a:extLst>
            </p:cNvPr>
            <p:cNvSpPr/>
            <p:nvPr/>
          </p:nvSpPr>
          <p:spPr>
            <a:xfrm>
              <a:off x="7080740" y="1756062"/>
              <a:ext cx="4116793" cy="23605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964CAC-4A41-405E-9903-520253344118}"/>
                </a:ext>
              </a:extLst>
            </p:cNvPr>
            <p:cNvSpPr/>
            <p:nvPr/>
          </p:nvSpPr>
          <p:spPr>
            <a:xfrm>
              <a:off x="7212523" y="1943733"/>
              <a:ext cx="3853226" cy="181280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70" name="Graphic 169" descr="A flower">
            <a:extLst>
              <a:ext uri="{FF2B5EF4-FFF2-40B4-BE49-F238E27FC236}">
                <a16:creationId xmlns:a16="http://schemas.microsoft.com/office/drawing/2014/main" id="{ED0013B6-7FC7-7DB2-1A74-AA005AF0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1251">
            <a:off x="309225" y="766674"/>
            <a:ext cx="1354492" cy="1354492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05739E1-88A5-B90F-D422-4721180D50F9}"/>
              </a:ext>
            </a:extLst>
          </p:cNvPr>
          <p:cNvSpPr txBox="1"/>
          <p:nvPr/>
        </p:nvSpPr>
        <p:spPr>
          <a:xfrm>
            <a:off x="1035024" y="5247511"/>
            <a:ext cx="409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915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CASE PHÂN RÃ ADMIN</a:t>
            </a:r>
            <a:endParaRPr lang="vi-VN" sz="2200" dirty="0">
              <a:solidFill>
                <a:srgbClr val="7915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8FE8C0D-804A-9EE5-7617-0BCFAE0AC4A1}"/>
              </a:ext>
            </a:extLst>
          </p:cNvPr>
          <p:cNvGrpSpPr/>
          <p:nvPr/>
        </p:nvGrpSpPr>
        <p:grpSpPr>
          <a:xfrm rot="2111298">
            <a:off x="4584841" y="4904333"/>
            <a:ext cx="623917" cy="1537214"/>
            <a:chOff x="7360493" y="3415725"/>
            <a:chExt cx="623917" cy="1545771"/>
          </a:xfrm>
        </p:grpSpPr>
        <p:sp>
          <p:nvSpPr>
            <p:cNvPr id="167" name="Heart 166">
              <a:extLst>
                <a:ext uri="{FF2B5EF4-FFF2-40B4-BE49-F238E27FC236}">
                  <a16:creationId xmlns:a16="http://schemas.microsoft.com/office/drawing/2014/main" id="{2F8D8C53-6328-B306-035C-668559FFA303}"/>
                </a:ext>
              </a:extLst>
            </p:cNvPr>
            <p:cNvSpPr/>
            <p:nvPr/>
          </p:nvSpPr>
          <p:spPr>
            <a:xfrm>
              <a:off x="7360493" y="3415725"/>
              <a:ext cx="623917" cy="558410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F3B6A5C-215D-30D9-CD7E-17DF56C4F5E4}"/>
                </a:ext>
              </a:extLst>
            </p:cNvPr>
            <p:cNvCxnSpPr>
              <a:cxnSpLocks/>
            </p:cNvCxnSpPr>
            <p:nvPr/>
          </p:nvCxnSpPr>
          <p:spPr>
            <a:xfrm>
              <a:off x="7671273" y="3970595"/>
              <a:ext cx="0" cy="699844"/>
            </a:xfrm>
            <a:prstGeom prst="line">
              <a:avLst/>
            </a:prstGeom>
            <a:ln w="19050">
              <a:solidFill>
                <a:srgbClr val="7915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Heart 168">
              <a:extLst>
                <a:ext uri="{FF2B5EF4-FFF2-40B4-BE49-F238E27FC236}">
                  <a16:creationId xmlns:a16="http://schemas.microsoft.com/office/drawing/2014/main" id="{5F37EA63-0EAE-DAFB-8CA6-FF1A6DDC256C}"/>
                </a:ext>
              </a:extLst>
            </p:cNvPr>
            <p:cNvSpPr/>
            <p:nvPr/>
          </p:nvSpPr>
          <p:spPr>
            <a:xfrm>
              <a:off x="7406004" y="4534357"/>
              <a:ext cx="535457" cy="427139"/>
            </a:xfrm>
            <a:prstGeom prst="heart">
              <a:avLst/>
            </a:prstGeom>
            <a:solidFill>
              <a:srgbClr val="EFA1D1"/>
            </a:solidFill>
            <a:ln>
              <a:solidFill>
                <a:srgbClr val="7915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371841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317</Words>
  <Application>Microsoft Office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iCiel Cadena</vt:lpstr>
      <vt:lpstr>Lobster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Kiyoshi Hiro</cp:lastModifiedBy>
  <cp:revision>11</cp:revision>
  <dcterms:created xsi:type="dcterms:W3CDTF">2022-02-11T00:32:42Z</dcterms:created>
  <dcterms:modified xsi:type="dcterms:W3CDTF">2023-04-15T03:19:57Z</dcterms:modified>
</cp:coreProperties>
</file>